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4" r:id="rId4"/>
  </p:sldMasterIdLst>
  <p:notesMasterIdLst>
    <p:notesMasterId r:id="rId12"/>
  </p:notesMasterIdLst>
  <p:sldIdLst>
    <p:sldId id="256" r:id="rId5"/>
    <p:sldId id="338" r:id="rId6"/>
    <p:sldId id="371" r:id="rId7"/>
    <p:sldId id="339" r:id="rId8"/>
    <p:sldId id="351" r:id="rId9"/>
    <p:sldId id="352" r:id="rId10"/>
    <p:sldId id="370" r:id="rId11"/>
  </p:sldIdLst>
  <p:sldSz cx="24384000" cy="13716000"/>
  <p:notesSz cx="6858000" cy="9144000"/>
  <p:defaultTextStyle>
    <a:defPPr>
      <a:defRPr lang="en-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8A2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414141"/>
        </a:fontRef>
        <a:srgbClr val="414141"/>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rgbClr val="C9C3BA">
              <a:alpha val="50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9847F"/>
          </a:solidFill>
        </a:fill>
      </a:tcStyle>
    </a:firstCol>
    <a:lastRow>
      <a:tcTxStyle b="off" i="off">
        <a:fontRef idx="minor">
          <a:srgbClr val="414141"/>
        </a:fontRef>
        <a:srgbClr val="414141"/>
      </a:tcTxStyle>
      <a:tcStyle>
        <a:tcBdr>
          <a:left>
            <a:ln w="12700" cap="flat">
              <a:noFill/>
              <a:miter lim="400000"/>
            </a:ln>
          </a:left>
          <a:right>
            <a:ln w="12700" cap="flat">
              <a:noFill/>
              <a:miter lim="400000"/>
            </a:ln>
          </a:right>
          <a:top>
            <a:ln w="25400" cap="flat">
              <a:solidFill>
                <a:srgbClr val="525252"/>
              </a:solidFill>
              <a:prstDash val="solid"/>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solidFill>
            <a:schemeClr val="accent5">
              <a:hueOff val="-375889"/>
              <a:satOff val="-9195"/>
              <a:lumOff val="-14901"/>
            </a:schemeClr>
          </a:solidFill>
        </a:fill>
      </a:tcStyle>
    </a:firstRow>
  </a:tblStyle>
  <a:tblStyle styleId="{C7B018BB-80A7-4F77-B60F-C8B233D01FF8}" styleName="">
    <a:tblBg/>
    <a:wholeTbl>
      <a:tcTxStyle b="off" i="off">
        <a:fontRef idx="minor">
          <a:srgbClr val="414141"/>
        </a:fontRef>
        <a:srgbClr val="414141"/>
      </a:tcTxStyle>
      <a:tcStyle>
        <a:tcBdr>
          <a:left>
            <a:ln w="25400" cap="rnd">
              <a:solidFill>
                <a:srgbClr val="C9C3BA"/>
              </a:solidFill>
              <a:custDash>
                <a:ds d="100000" sp="200000"/>
              </a:custDash>
              <a:miter lim="400000"/>
            </a:ln>
          </a:left>
          <a:right>
            <a:ln w="25400" cap="rnd">
              <a:solidFill>
                <a:srgbClr val="C9C3BA"/>
              </a:solidFill>
              <a:custDash>
                <a:ds d="100000" sp="200000"/>
              </a:custDash>
              <a:miter lim="400000"/>
            </a:ln>
          </a:right>
          <a:top>
            <a:ln w="25400" cap="rnd">
              <a:solidFill>
                <a:srgbClr val="C9C3BA"/>
              </a:solidFill>
              <a:custDash>
                <a:ds d="100000" sp="200000"/>
              </a:custDash>
              <a:miter lim="400000"/>
            </a:ln>
          </a:top>
          <a:bottom>
            <a:ln w="25400" cap="rnd">
              <a:solidFill>
                <a:srgbClr val="C9C3BA"/>
              </a:solidFill>
              <a:custDash>
                <a:ds d="100000" sp="200000"/>
              </a:custDash>
              <a:miter lim="400000"/>
            </a:ln>
          </a:bottom>
          <a:insideH>
            <a:ln w="25400" cap="rnd">
              <a:solidFill>
                <a:srgbClr val="C9C3BA"/>
              </a:solidFill>
              <a:custDash>
                <a:ds d="100000" sp="200000"/>
              </a:custDash>
              <a:miter lim="400000"/>
            </a:ln>
          </a:insideH>
          <a:insideV>
            <a:ln w="25400" cap="rnd">
              <a:solidFill>
                <a:srgbClr val="C9C3BA"/>
              </a:solidFill>
              <a:custDash>
                <a:ds d="100000" sp="200000"/>
              </a:custDash>
              <a:miter lim="400000"/>
            </a:ln>
          </a:insideV>
        </a:tcBdr>
        <a:fill>
          <a:noFill/>
        </a:fill>
      </a:tcStyle>
    </a:wholeTbl>
    <a:band2H>
      <a:tcTxStyle/>
      <a:tcStyle>
        <a:tcBdr/>
        <a:fill>
          <a:solidFill>
            <a:srgbClr val="C9C3BA">
              <a:alpha val="75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solidFill>
                <a:srgbClr val="FFFFFF">
                  <a:alpha val="50000"/>
                </a:srgbClr>
              </a:solidFill>
              <a:prstDash val="solid"/>
              <a:miter lim="400000"/>
            </a:ln>
          </a:insideV>
        </a:tcBdr>
        <a:fill>
          <a:noFill/>
        </a:fill>
      </a:tcStyle>
    </a:firstCol>
    <a:la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noFill/>
        </a:fill>
      </a:tcStyle>
    </a:firstRow>
  </a:tblStyle>
  <a:tblStyle styleId="{EEE7283C-3CF3-47DC-8721-378D4A62B228}" styleName="">
    <a:tblBg/>
    <a:wholeTbl>
      <a:tcTxStyle b="off" i="off">
        <a:fontRef idx="minor">
          <a:srgbClr val="414141"/>
        </a:fontRef>
        <a:srgbClr val="414141"/>
      </a:tcTxStyle>
      <a:tcStyle>
        <a:tcBdr>
          <a:left>
            <a:ln w="12700" cap="flat">
              <a:noFill/>
              <a:miter lim="400000"/>
            </a:ln>
          </a:left>
          <a:right>
            <a:ln w="12700" cap="flat">
              <a:noFill/>
              <a:miter lim="400000"/>
            </a:ln>
          </a:right>
          <a:top>
            <a:ln w="12700" cap="flat">
              <a:solidFill>
                <a:srgbClr val="C9C3BA"/>
              </a:solidFill>
              <a:prstDash val="solid"/>
              <a:miter lim="400000"/>
            </a:ln>
          </a:top>
          <a:bottom>
            <a:ln w="12700" cap="flat">
              <a:solidFill>
                <a:srgbClr val="C9C3BA"/>
              </a:solidFill>
              <a:prstDash val="solid"/>
              <a:miter lim="400000"/>
            </a:ln>
          </a:bottom>
          <a:insideH>
            <a:ln w="12700" cap="flat">
              <a:solidFill>
                <a:srgbClr val="C9C3BA"/>
              </a:solidFill>
              <a:prstDash val="solid"/>
              <a:miter lim="400000"/>
            </a:ln>
          </a:insideH>
          <a:insideV>
            <a:ln w="12700" cap="flat">
              <a:noFill/>
              <a:miter lim="400000"/>
            </a:ln>
          </a:insideV>
        </a:tcBdr>
        <a:fill>
          <a:noFill/>
        </a:fill>
      </a:tcStyle>
    </a:wholeTbl>
    <a:band2H>
      <a:tcTxStyle/>
      <a:tcStyle>
        <a:tcBdr/>
        <a:fill>
          <a:solidFill>
            <a:srgbClr val="C9C3BA">
              <a:alpha val="50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39D60"/>
          </a:solidFill>
        </a:fill>
      </a:tcStyle>
    </a:firstCol>
    <a:lastRow>
      <a:tcTxStyle b="off" i="off">
        <a:fontRef idx="minor">
          <a:srgbClr val="414141"/>
        </a:fontRef>
        <a:srgbClr val="414141"/>
      </a:tcTxStyle>
      <a:tcStyle>
        <a:tcBdr>
          <a:left>
            <a:ln w="12700" cap="flat">
              <a:noFill/>
              <a:miter lim="400000"/>
            </a:ln>
          </a:left>
          <a:right>
            <a:ln w="12700" cap="flat">
              <a:noFill/>
              <a:miter lim="400000"/>
            </a:ln>
          </a:right>
          <a:top>
            <a:ln w="25400" cap="flat">
              <a:solidFill>
                <a:srgbClr val="525252"/>
              </a:solidFill>
              <a:prstDash val="solid"/>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solidFill>
            <a:schemeClr val="accent3">
              <a:hueOff val="708446"/>
              <a:satOff val="-4821"/>
              <a:lumOff val="-14251"/>
            </a:schemeClr>
          </a:solidFill>
        </a:fill>
      </a:tcStyle>
    </a:firstRow>
  </a:tblStyle>
  <a:tblStyle styleId="{CF821DB8-F4EB-4A41-A1BA-3FCAFE7338EE}" styleName="">
    <a:tblBg/>
    <a:wholeTbl>
      <a:tcTxStyle b="off" i="off">
        <a:fontRef idx="minor">
          <a:srgbClr val="414141"/>
        </a:fontRef>
        <a:srgbClr val="414141"/>
      </a:tcTxStyle>
      <a:tcStyle>
        <a:tcBdr>
          <a:left>
            <a:ln w="12700" cap="flat">
              <a:solidFill>
                <a:schemeClr val="accent1">
                  <a:hueOff val="-113918"/>
                  <a:satOff val="19024"/>
                  <a:lumOff val="19749"/>
                </a:schemeClr>
              </a:solidFill>
              <a:prstDash val="solid"/>
              <a:miter lim="400000"/>
            </a:ln>
          </a:left>
          <a:right>
            <a:ln w="12700" cap="flat">
              <a:solidFill>
                <a:schemeClr val="accent1">
                  <a:hueOff val="-113918"/>
                  <a:satOff val="19024"/>
                  <a:lumOff val="19749"/>
                </a:schemeClr>
              </a:solidFill>
              <a:prstDash val="solid"/>
              <a:miter lim="400000"/>
            </a:ln>
          </a:right>
          <a:top>
            <a:ln w="12700" cap="flat">
              <a:solidFill>
                <a:schemeClr val="accent1">
                  <a:hueOff val="-113918"/>
                  <a:satOff val="19024"/>
                  <a:lumOff val="19749"/>
                </a:schemeClr>
              </a:solidFill>
              <a:prstDash val="solid"/>
              <a:miter lim="400000"/>
            </a:ln>
          </a:top>
          <a:bottom>
            <a:ln w="12700" cap="flat">
              <a:solidFill>
                <a:schemeClr val="accent1">
                  <a:hueOff val="-113918"/>
                  <a:satOff val="19024"/>
                  <a:lumOff val="19749"/>
                </a:schemeClr>
              </a:solidFill>
              <a:prstDash val="solid"/>
              <a:miter lim="400000"/>
            </a:ln>
          </a:bottom>
          <a:insideH>
            <a:ln w="12700" cap="flat">
              <a:solidFill>
                <a:schemeClr val="accent1">
                  <a:hueOff val="-113918"/>
                  <a:satOff val="19024"/>
                  <a:lumOff val="19749"/>
                </a:schemeClr>
              </a:solidFill>
              <a:prstDash val="solid"/>
              <a:miter lim="400000"/>
            </a:ln>
          </a:insideH>
          <a:insideV>
            <a:ln w="12700" cap="flat">
              <a:solidFill>
                <a:schemeClr val="accent1">
                  <a:hueOff val="-113918"/>
                  <a:satOff val="19024"/>
                  <a:lumOff val="19749"/>
                </a:schemeClr>
              </a:solidFill>
              <a:prstDash val="solid"/>
              <a:miter lim="400000"/>
            </a:ln>
          </a:insideV>
        </a:tcBdr>
        <a:fill>
          <a:noFill/>
        </a:fill>
      </a:tcStyle>
    </a:wholeTbl>
    <a:band2H>
      <a:tcTxStyle/>
      <a:tcStyle>
        <a:tcBdr/>
        <a:fill>
          <a:solidFill>
            <a:schemeClr val="accent1">
              <a:hueOff val="-113918"/>
              <a:satOff val="19024"/>
              <a:lumOff val="19749"/>
              <a:alpha val="35000"/>
            </a:scheme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38AAF"/>
          </a:solidFill>
        </a:fill>
      </a:tcStyle>
    </a:firstCol>
    <a:la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chemeClr val="accent1">
                  <a:hueOff val="-113918"/>
                  <a:satOff val="19024"/>
                  <a:lumOff val="19749"/>
                </a:schemeClr>
              </a:solidFill>
              <a:prstDash val="solid"/>
              <a:miter lim="400000"/>
            </a:ln>
          </a:insideH>
          <a:insideV>
            <a:ln w="12700" cap="flat">
              <a:noFill/>
              <a:miter lim="400000"/>
            </a:ln>
          </a:insideV>
        </a:tcBdr>
        <a:fill>
          <a:solidFill>
            <a:schemeClr val="accent1">
              <a:hueOff val="369196"/>
              <a:satOff val="13972"/>
              <a:lumOff val="-24493"/>
            </a:schemeClr>
          </a:solid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chemeClr val="accent1">
                  <a:hueOff val="-113918"/>
                  <a:satOff val="19024"/>
                  <a:lumOff val="19749"/>
                </a:schemeClr>
              </a:solidFill>
              <a:prstDash val="solid"/>
              <a:miter lim="400000"/>
            </a:ln>
          </a:insideH>
          <a:insideV>
            <a:ln w="12700" cap="flat">
              <a:noFill/>
              <a:miter lim="400000"/>
            </a:ln>
          </a:insideV>
        </a:tcBdr>
        <a:fill>
          <a:solidFill>
            <a:schemeClr val="accent1">
              <a:hueOff val="369194"/>
              <a:satOff val="6343"/>
              <a:lumOff val="-13963"/>
            </a:schemeClr>
          </a:solidFill>
        </a:fill>
      </a:tcStyle>
    </a:firstRow>
  </a:tblStyle>
  <a:tblStyle styleId="{33BA23B1-9221-436E-865A-0063620EA4FD}" styleName="">
    <a:tblBg/>
    <a:wholeTbl>
      <a:tcTxStyle b="off" i="off">
        <a:fontRef idx="minor">
          <a:srgbClr val="414141"/>
        </a:fontRef>
        <a:srgbClr val="414141"/>
      </a:tcTxStyle>
      <a:tcStyle>
        <a:tcBdr>
          <a:left>
            <a:ln w="12700" cap="flat">
              <a:solidFill>
                <a:srgbClr val="C9C3BA"/>
              </a:solidFill>
              <a:prstDash val="solid"/>
              <a:miter lim="400000"/>
            </a:ln>
          </a:left>
          <a:right>
            <a:ln w="12700" cap="flat">
              <a:solidFill>
                <a:srgbClr val="C9C3BA"/>
              </a:solidFill>
              <a:prstDash val="solid"/>
              <a:miter lim="400000"/>
            </a:ln>
          </a:right>
          <a:top>
            <a:ln w="12700" cap="flat">
              <a:solidFill>
                <a:srgbClr val="C9C3BA"/>
              </a:solidFill>
              <a:prstDash val="solid"/>
              <a:miter lim="400000"/>
            </a:ln>
          </a:top>
          <a:bottom>
            <a:ln w="12700" cap="flat">
              <a:solidFill>
                <a:srgbClr val="C9C3BA"/>
              </a:solidFill>
              <a:prstDash val="solid"/>
              <a:miter lim="400000"/>
            </a:ln>
          </a:bottom>
          <a:insideH>
            <a:ln w="12700" cap="flat">
              <a:solidFill>
                <a:srgbClr val="C9C3BA"/>
              </a:solidFill>
              <a:prstDash val="solid"/>
              <a:miter lim="400000"/>
            </a:ln>
          </a:insideH>
          <a:insideV>
            <a:ln w="12700" cap="flat">
              <a:solidFill>
                <a:srgbClr val="C9C3BA"/>
              </a:solidFill>
              <a:prstDash val="solid"/>
              <a:miter lim="400000"/>
            </a:ln>
          </a:insideV>
        </a:tcBdr>
        <a:fill>
          <a:noFill/>
        </a:fill>
      </a:tcStyle>
    </a:wholeTbl>
    <a:band2H>
      <a:tcTxStyle/>
      <a:tcStyle>
        <a:tcBdr/>
        <a:fill>
          <a:solidFill>
            <a:srgbClr val="C9C3BA">
              <a:alpha val="50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6635F"/>
          </a:solidFill>
        </a:fill>
      </a:tcStyle>
    </a:firstCol>
    <a:lastRow>
      <a:tcTxStyle b="off" i="off">
        <a:fontRef idx="minor">
          <a:srgbClr val="414141"/>
        </a:fontRef>
        <a:srgbClr val="414141"/>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solidFill>
            <a:srgbClr val="89847F"/>
          </a:solidFill>
        </a:fill>
      </a:tcStyle>
    </a:firstRow>
  </a:tblStyle>
  <a:tblStyle styleId="{2708684C-4D16-4618-839F-0558EEFCDFE6}" styleName="">
    <a:tblBg/>
    <a:wholeTbl>
      <a:tcTxStyle b="off" i="off">
        <a:fontRef idx="minor">
          <a:srgbClr val="414141"/>
        </a:fontRef>
        <a:srgbClr val="414141"/>
      </a:tcTxStyle>
      <a:tcStyle>
        <a:tcBdr>
          <a:left>
            <a:ln w="12700" cap="flat">
              <a:noFill/>
              <a:miter lim="400000"/>
            </a:ln>
          </a:left>
          <a:right>
            <a:ln w="12700" cap="flat">
              <a:noFill/>
              <a:miter lim="400000"/>
            </a:ln>
          </a:right>
          <a:top>
            <a:ln w="12700" cap="flat">
              <a:solidFill>
                <a:srgbClr val="89847F"/>
              </a:solidFill>
              <a:custDash>
                <a:ds d="200000" sp="200000"/>
              </a:custDash>
              <a:miter lim="400000"/>
            </a:ln>
          </a:top>
          <a:bottom>
            <a:ln w="12700" cap="flat">
              <a:solidFill>
                <a:srgbClr val="89847F"/>
              </a:solidFill>
              <a:custDash>
                <a:ds d="200000" sp="200000"/>
              </a:custDash>
              <a:miter lim="400000"/>
            </a:ln>
          </a:bottom>
          <a:insideH>
            <a:ln w="12700" cap="flat">
              <a:solidFill>
                <a:srgbClr val="89847F"/>
              </a:solidFill>
              <a:custDash>
                <a:ds d="200000" sp="200000"/>
              </a:custDash>
              <a:miter lim="400000"/>
            </a:ln>
          </a:insideH>
          <a:insideV>
            <a:ln w="12700" cap="flat">
              <a:noFill/>
              <a:miter lim="400000"/>
            </a:ln>
          </a:insideV>
        </a:tcBdr>
        <a:fill>
          <a:noFill/>
        </a:fill>
      </a:tcStyle>
    </a:wholeTbl>
    <a:band2H>
      <a:tcTxStyle/>
      <a:tcStyle>
        <a:tcBdr/>
        <a:fill>
          <a:solidFill>
            <a:srgbClr val="C9C3BA">
              <a:alpha val="35000"/>
            </a:srgbClr>
          </a:solidFill>
        </a:fill>
      </a:tcStyle>
    </a:band2H>
    <a:firstCol>
      <a:tcTxStyle b="off" i="off">
        <a:fontRef idx="minor">
          <a:srgbClr val="414141"/>
        </a:fontRef>
        <a:srgbClr val="414141"/>
      </a:tcTxStyle>
      <a:tcStyle>
        <a:tcBdr>
          <a:left>
            <a:ln w="12700" cap="flat">
              <a:noFill/>
              <a:miter lim="400000"/>
            </a:ln>
          </a:left>
          <a:right>
            <a:ln w="25400" cap="flat">
              <a:solidFill>
                <a:srgbClr val="000000"/>
              </a:solidFill>
              <a:prstDash val="solid"/>
              <a:miter lim="400000"/>
            </a:ln>
          </a:right>
          <a:top>
            <a:ln w="12700" cap="flat">
              <a:solidFill>
                <a:srgbClr val="89847F"/>
              </a:solidFill>
              <a:custDash>
                <a:ds d="200000" sp="200000"/>
              </a:custDash>
              <a:miter lim="400000"/>
            </a:ln>
          </a:top>
          <a:bottom>
            <a:ln w="12700" cap="flat">
              <a:solidFill>
                <a:srgbClr val="89847F"/>
              </a:solidFill>
              <a:custDash>
                <a:ds d="200000" sp="200000"/>
              </a:custDash>
              <a:miter lim="400000"/>
            </a:ln>
          </a:bottom>
          <a:insideH>
            <a:ln w="12700" cap="flat">
              <a:solidFill>
                <a:srgbClr val="89847F"/>
              </a:solidFill>
              <a:custDash>
                <a:ds d="200000" sp="200000"/>
              </a:custDash>
              <a:miter lim="400000"/>
            </a:ln>
          </a:insideH>
          <a:insideV>
            <a:ln w="12700" cap="flat">
              <a:noFill/>
              <a:miter lim="400000"/>
            </a:ln>
          </a:insideV>
        </a:tcBdr>
        <a:fill>
          <a:noFill/>
        </a:fill>
      </a:tcStyle>
    </a:firstCol>
    <a:lastRow>
      <a:tcTxStyle b="off" i="off">
        <a:fontRef idx="minor">
          <a:srgbClr val="414141"/>
        </a:fontRef>
        <a:srgbClr val="414141"/>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noFill/>
              <a:miter lim="400000"/>
            </a:ln>
          </a:bottom>
          <a:insideH>
            <a:ln w="12700" cap="flat">
              <a:solidFill>
                <a:srgbClr val="89847F"/>
              </a:solidFill>
              <a:prstDash val="solid"/>
              <a:miter lim="400000"/>
            </a:ln>
          </a:insideH>
          <a:insideV>
            <a:ln w="12700" cap="flat">
              <a:noFill/>
              <a:miter lim="400000"/>
            </a:ln>
          </a:insideV>
        </a:tcBdr>
        <a:fill>
          <a:noFill/>
        </a:fill>
      </a:tcStyle>
    </a:lastRow>
    <a:firstRow>
      <a:tcTxStyle b="off" i="off">
        <a:fontRef idx="minor">
          <a:srgbClr val="414141"/>
        </a:fontRef>
        <a:srgbClr val="414141"/>
      </a:tcTxStyle>
      <a:tcStyle>
        <a:tcBdr>
          <a:left>
            <a:ln w="12700" cap="flat">
              <a:noFill/>
              <a:miter lim="400000"/>
            </a:ln>
          </a:left>
          <a:right>
            <a:ln w="12700" cap="flat">
              <a:noFill/>
              <a:miter lim="400000"/>
            </a:ln>
          </a:right>
          <a:top>
            <a:ln w="12700" cap="flat">
              <a:noFill/>
              <a:miter lim="400000"/>
            </a:ln>
          </a:top>
          <a:bottom>
            <a:ln w="25400" cap="flat">
              <a:solidFill>
                <a:srgbClr val="000000"/>
              </a:solidFill>
              <a:prstDash val="solid"/>
              <a:miter lim="400000"/>
            </a:ln>
          </a:bottom>
          <a:insideH>
            <a:ln w="12700" cap="flat">
              <a:solidFill>
                <a:srgbClr val="89847F"/>
              </a:solidFill>
              <a:prstDash val="solid"/>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3" d="100"/>
          <a:sy n="53" d="100"/>
        </p:scale>
        <p:origin x="71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0.jpeg>
</file>

<file path=ppt/media/image11.jpeg>
</file>

<file path=ppt/media/image12.png>
</file>

<file path=ppt/media/image13.jpeg>
</file>

<file path=ppt/media/image14.jpg>
</file>

<file path=ppt/media/image15.png>
</file>

<file path=ppt/media/image16.jpeg>
</file>

<file path=ppt/media/image2.png>
</file>

<file path=ppt/media/image4.gif>
</file>

<file path=ppt/media/image5.gif>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4" name="Shape 134"/>
          <p:cNvSpPr>
            <a:spLocks noGrp="1" noRot="1" noChangeAspect="1"/>
          </p:cNvSpPr>
          <p:nvPr>
            <p:ph type="sldImg"/>
          </p:nvPr>
        </p:nvSpPr>
        <p:spPr>
          <a:xfrm>
            <a:off x="1143000" y="685800"/>
            <a:ext cx="4572000" cy="3429000"/>
          </a:xfrm>
          <a:prstGeom prst="rect">
            <a:avLst/>
          </a:prstGeom>
        </p:spPr>
        <p:txBody>
          <a:bodyPr/>
          <a:lstStyle/>
          <a:p>
            <a:endParaRPr/>
          </a:p>
        </p:txBody>
      </p:sp>
      <p:sp>
        <p:nvSpPr>
          <p:cNvPr id="135" name="Shape 135"/>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952105549"/>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5.gi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Forside uden bille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p:nvSpPr>
        <p:spPr>
          <a:xfrm>
            <a:off x="285749" y="0"/>
            <a:ext cx="24098250"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Title 1">
            <a:extLst>
              <a:ext uri="{FF2B5EF4-FFF2-40B4-BE49-F238E27FC236}">
                <a16:creationId xmlns:a16="http://schemas.microsoft.com/office/drawing/2014/main" id="{4A9C9CC3-5BCD-1C4D-B3CC-A48ABFCB736F}"/>
              </a:ext>
            </a:extLst>
          </p:cNvPr>
          <p:cNvSpPr>
            <a:spLocks noGrp="1"/>
          </p:cNvSpPr>
          <p:nvPr>
            <p:ph type="ctrTitle"/>
          </p:nvPr>
        </p:nvSpPr>
        <p:spPr>
          <a:xfrm>
            <a:off x="2509837" y="3979892"/>
            <a:ext cx="19364326" cy="3943908"/>
          </a:xfrm>
        </p:spPr>
        <p:txBody>
          <a:bodyPr anchor="b"/>
          <a:lstStyle>
            <a:lvl1pPr algn="ctr">
              <a:defRPr sz="12000">
                <a:solidFill>
                  <a:schemeClr val="bg1"/>
                </a:solidFill>
              </a:defRPr>
            </a:lvl1pPr>
          </a:lstStyle>
          <a:p>
            <a:r>
              <a:rPr lang="da-DK"/>
              <a:t>Klik for at redigere titeltypografien i masteren</a:t>
            </a:r>
            <a:endParaRPr lang="en-DK"/>
          </a:p>
        </p:txBody>
      </p:sp>
      <p:sp>
        <p:nvSpPr>
          <p:cNvPr id="3" name="Subtitle 2">
            <a:extLst>
              <a:ext uri="{FF2B5EF4-FFF2-40B4-BE49-F238E27FC236}">
                <a16:creationId xmlns:a16="http://schemas.microsoft.com/office/drawing/2014/main" id="{8B570B72-74F5-624B-BE2E-A0A73EC03E2D}"/>
              </a:ext>
            </a:extLst>
          </p:cNvPr>
          <p:cNvSpPr>
            <a:spLocks noGrp="1"/>
          </p:cNvSpPr>
          <p:nvPr>
            <p:ph type="subTitle" idx="1"/>
          </p:nvPr>
        </p:nvSpPr>
        <p:spPr>
          <a:xfrm>
            <a:off x="2509837" y="8431240"/>
            <a:ext cx="19364326" cy="3472452"/>
          </a:xfrm>
        </p:spPr>
        <p:txBody>
          <a:bodyPr/>
          <a:lstStyle>
            <a:lvl1pPr marL="0" indent="0" algn="ctr">
              <a:buNone/>
              <a:defRPr sz="4800">
                <a:solidFill>
                  <a:schemeClr val="bg1"/>
                </a:solidFill>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da-DK"/>
              <a:t>Klik for at redigere undertiteltypografien i masteren</a:t>
            </a:r>
            <a:endParaRPr lang="en-DK"/>
          </a:p>
        </p:txBody>
      </p:sp>
      <p:pic>
        <p:nvPicPr>
          <p:cNvPr id="7" name="Picture 6">
            <a:extLst>
              <a:ext uri="{FF2B5EF4-FFF2-40B4-BE49-F238E27FC236}">
                <a16:creationId xmlns:a16="http://schemas.microsoft.com/office/drawing/2014/main" id="{EC729635-8AFB-4941-9B0D-8B1111B9E46A}"/>
              </a:ext>
            </a:extLst>
          </p:cNvPr>
          <p:cNvPicPr>
            <a:picLocks noChangeAspect="1"/>
          </p:cNvPicPr>
          <p:nvPr/>
        </p:nvPicPr>
        <p:blipFill rotWithShape="1">
          <a:blip r:embed="rId2"/>
          <a:srcRect t="67191" r="16494"/>
          <a:stretch/>
        </p:blipFill>
        <p:spPr>
          <a:xfrm>
            <a:off x="15637259" y="0"/>
            <a:ext cx="8746742" cy="2438184"/>
          </a:xfrm>
          <a:prstGeom prst="rect">
            <a:avLst/>
          </a:prstGeom>
        </p:spPr>
      </p:pic>
      <p:pic>
        <p:nvPicPr>
          <p:cNvPr id="9" name="Picture 8">
            <a:extLst>
              <a:ext uri="{FF2B5EF4-FFF2-40B4-BE49-F238E27FC236}">
                <a16:creationId xmlns:a16="http://schemas.microsoft.com/office/drawing/2014/main" id="{91B7197E-D239-6E42-9FC4-2CAC82660142}"/>
              </a:ext>
            </a:extLst>
          </p:cNvPr>
          <p:cNvPicPr>
            <a:picLocks noChangeAspect="1"/>
          </p:cNvPicPr>
          <p:nvPr/>
        </p:nvPicPr>
        <p:blipFill>
          <a:blip r:embed="rId3"/>
          <a:stretch>
            <a:fillRect/>
          </a:stretch>
        </p:blipFill>
        <p:spPr>
          <a:xfrm>
            <a:off x="11001165" y="667683"/>
            <a:ext cx="2381666" cy="2381666"/>
          </a:xfrm>
          <a:prstGeom prst="rect">
            <a:avLst/>
          </a:prstGeom>
        </p:spPr>
      </p:pic>
      <p:sp>
        <p:nvSpPr>
          <p:cNvPr id="21" name="Date Placeholder 20">
            <a:extLst>
              <a:ext uri="{FF2B5EF4-FFF2-40B4-BE49-F238E27FC236}">
                <a16:creationId xmlns:a16="http://schemas.microsoft.com/office/drawing/2014/main" id="{F59432CE-DD34-544C-9DA5-E197F8084A3B}"/>
              </a:ext>
            </a:extLst>
          </p:cNvPr>
          <p:cNvSpPr>
            <a:spLocks noGrp="1"/>
          </p:cNvSpPr>
          <p:nvPr>
            <p:ph type="dt" sz="half" idx="10"/>
          </p:nvPr>
        </p:nvSpPr>
        <p:spPr>
          <a:xfrm>
            <a:off x="1180319" y="12712700"/>
            <a:ext cx="1928430" cy="559164"/>
          </a:xfrm>
        </p:spPr>
        <p:txBody>
          <a:bodyPr/>
          <a:lstStyle>
            <a:lvl1pPr>
              <a:defRPr>
                <a:solidFill>
                  <a:schemeClr val="bg1"/>
                </a:solidFill>
              </a:defRPr>
            </a:lvl1pPr>
          </a:lstStyle>
          <a:p>
            <a:fld id="{B09C4395-69A3-4777-A64C-2273E18EA1F4}" type="datetimeFigureOut">
              <a:rPr lang="da-DK" smtClean="0"/>
              <a:t>03-03-2024</a:t>
            </a:fld>
            <a:endParaRPr lang="da-DK"/>
          </a:p>
        </p:txBody>
      </p:sp>
      <p:sp>
        <p:nvSpPr>
          <p:cNvPr id="22" name="Footer Placeholder 21">
            <a:extLst>
              <a:ext uri="{FF2B5EF4-FFF2-40B4-BE49-F238E27FC236}">
                <a16:creationId xmlns:a16="http://schemas.microsoft.com/office/drawing/2014/main" id="{9C77A74C-AD26-3B43-839F-93917B8B4608}"/>
              </a:ext>
            </a:extLst>
          </p:cNvPr>
          <p:cNvSpPr>
            <a:spLocks noGrp="1"/>
          </p:cNvSpPr>
          <p:nvPr>
            <p:ph type="ftr" sz="quarter" idx="11"/>
          </p:nvPr>
        </p:nvSpPr>
        <p:spPr>
          <a:xfrm>
            <a:off x="3324646" y="12712698"/>
            <a:ext cx="16033752" cy="559164"/>
          </a:xfrm>
        </p:spPr>
        <p:txBody>
          <a:bodyPr/>
          <a:lstStyle>
            <a:lvl1pPr>
              <a:defRPr>
                <a:solidFill>
                  <a:schemeClr val="bg1"/>
                </a:solidFill>
              </a:defRPr>
            </a:lvl1pPr>
          </a:lstStyle>
          <a:p>
            <a:endParaRPr lang="da-DK"/>
          </a:p>
        </p:txBody>
      </p:sp>
    </p:spTree>
    <p:extLst>
      <p:ext uri="{BB962C8B-B14F-4D97-AF65-F5344CB8AC3E}">
        <p14:creationId xmlns:p14="http://schemas.microsoft.com/office/powerpoint/2010/main" val="36206858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ekst 2 spalter - hvid baggr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p:txBody>
          <a:bodyPr/>
          <a:lstStyle/>
          <a:p>
            <a:r>
              <a:rPr lang="da-DK"/>
              <a:t>Klik for at redigere titeltypografien i masteren</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3373820" y="3314410"/>
            <a:ext cx="8640000" cy="8881856"/>
          </a:xfrm>
        </p:spPr>
        <p:txBody>
          <a:body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4" name="Content Placeholder 3">
            <a:extLst>
              <a:ext uri="{FF2B5EF4-FFF2-40B4-BE49-F238E27FC236}">
                <a16:creationId xmlns:a16="http://schemas.microsoft.com/office/drawing/2014/main" id="{08505022-B7B8-804B-9926-2D1A5F14CD9F}"/>
              </a:ext>
            </a:extLst>
          </p:cNvPr>
          <p:cNvSpPr>
            <a:spLocks noGrp="1"/>
          </p:cNvSpPr>
          <p:nvPr>
            <p:ph sz="half" idx="2"/>
          </p:nvPr>
        </p:nvSpPr>
        <p:spPr>
          <a:xfrm>
            <a:off x="12855408" y="3314410"/>
            <a:ext cx="8640000" cy="8881856"/>
          </a:xfrm>
        </p:spPr>
        <p:txBody>
          <a:body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5" name="Slide Number Placeholder 4">
            <a:extLst>
              <a:ext uri="{FF2B5EF4-FFF2-40B4-BE49-F238E27FC236}">
                <a16:creationId xmlns:a16="http://schemas.microsoft.com/office/drawing/2014/main" id="{5E71253A-7188-8B4D-836C-9009FCB8EC80}"/>
              </a:ext>
            </a:extLst>
          </p:cNvPr>
          <p:cNvSpPr>
            <a:spLocks noGrp="1"/>
          </p:cNvSpPr>
          <p:nvPr>
            <p:ph type="sldNum" sz="quarter" idx="10"/>
          </p:nvPr>
        </p:nvSpPr>
        <p:spPr/>
        <p:txBody>
          <a:bodyPr/>
          <a:lstStyle/>
          <a:p>
            <a:fld id="{86CB4B4D-7CA3-9044-876B-883B54F8677D}" type="slidenum">
              <a:rPr lang="da-DK" smtClean="0"/>
              <a:t>‹nr.›</a:t>
            </a:fld>
            <a:endParaRPr lang="da-DK"/>
          </a:p>
        </p:txBody>
      </p:sp>
      <p:sp>
        <p:nvSpPr>
          <p:cNvPr id="8" name="Date Placeholder 7">
            <a:extLst>
              <a:ext uri="{FF2B5EF4-FFF2-40B4-BE49-F238E27FC236}">
                <a16:creationId xmlns:a16="http://schemas.microsoft.com/office/drawing/2014/main" id="{008E1BE1-08C4-0043-BCDF-B60C1E46B243}"/>
              </a:ext>
            </a:extLst>
          </p:cNvPr>
          <p:cNvSpPr>
            <a:spLocks noGrp="1"/>
          </p:cNvSpPr>
          <p:nvPr>
            <p:ph type="dt" sz="half" idx="11"/>
          </p:nvPr>
        </p:nvSpPr>
        <p:spPr/>
        <p:txBody>
          <a:bodyPr/>
          <a:lstStyle/>
          <a:p>
            <a:fld id="{B09C4395-69A3-4777-A64C-2273E18EA1F4}" type="datetimeFigureOut">
              <a:rPr lang="da-DK" smtClean="0"/>
              <a:t>03-03-2024</a:t>
            </a:fld>
            <a:endParaRPr lang="da-DK"/>
          </a:p>
        </p:txBody>
      </p:sp>
      <p:sp>
        <p:nvSpPr>
          <p:cNvPr id="9" name="Footer Placeholder 8">
            <a:extLst>
              <a:ext uri="{FF2B5EF4-FFF2-40B4-BE49-F238E27FC236}">
                <a16:creationId xmlns:a16="http://schemas.microsoft.com/office/drawing/2014/main" id="{13114189-B024-924A-B0A2-C707CB50E345}"/>
              </a:ext>
            </a:extLst>
          </p:cNvPr>
          <p:cNvSpPr>
            <a:spLocks noGrp="1"/>
          </p:cNvSpPr>
          <p:nvPr>
            <p:ph type="ftr" sz="quarter" idx="12"/>
          </p:nvPr>
        </p:nvSpPr>
        <p:spPr/>
        <p:txBody>
          <a:bodyPr/>
          <a:lstStyle/>
          <a:p>
            <a:endParaRPr lang="da-DK"/>
          </a:p>
        </p:txBody>
      </p:sp>
    </p:spTree>
    <p:extLst>
      <p:ext uri="{BB962C8B-B14F-4D97-AF65-F5344CB8AC3E}">
        <p14:creationId xmlns:p14="http://schemas.microsoft.com/office/powerpoint/2010/main" val="1038600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ekst 2 spalter - lys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p:nvSpPr>
        <p:spPr>
          <a:xfrm>
            <a:off x="279401" y="0"/>
            <a:ext cx="24104598" cy="1371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da-DK"/>
              <a:t>Klik for at redigere titeltypografien i masteren</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fld id="{86CB4B4D-7CA3-9044-876B-883B54F8677D}" type="slidenum">
              <a:rPr lang="da-DK" smtClean="0"/>
              <a:t>‹nr.›</a:t>
            </a:fld>
            <a:endParaRPr lang="da-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p:nvPicPr>
        <p:blipFill rotWithShape="1">
          <a:blip r:embed="rId2"/>
          <a:srcRect b="22980"/>
          <a:stretch/>
        </p:blipFill>
        <p:spPr>
          <a:xfrm>
            <a:off x="977901" y="895877"/>
            <a:ext cx="1716790" cy="1777474"/>
          </a:xfrm>
          <a:prstGeom prst="rect">
            <a:avLst/>
          </a:prstGeom>
        </p:spPr>
      </p:pic>
      <p:sp>
        <p:nvSpPr>
          <p:cNvPr id="8" name="Content Placeholder 2">
            <a:extLst>
              <a:ext uri="{FF2B5EF4-FFF2-40B4-BE49-F238E27FC236}">
                <a16:creationId xmlns:a16="http://schemas.microsoft.com/office/drawing/2014/main" id="{4E526FCB-2394-FB42-8B96-5022A8FA2320}"/>
              </a:ext>
            </a:extLst>
          </p:cNvPr>
          <p:cNvSpPr>
            <a:spLocks noGrp="1"/>
          </p:cNvSpPr>
          <p:nvPr>
            <p:ph sz="half" idx="1"/>
          </p:nvPr>
        </p:nvSpPr>
        <p:spPr>
          <a:xfrm>
            <a:off x="3373820" y="3314410"/>
            <a:ext cx="8640000" cy="888480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9" name="Content Placeholder 3">
            <a:extLst>
              <a:ext uri="{FF2B5EF4-FFF2-40B4-BE49-F238E27FC236}">
                <a16:creationId xmlns:a16="http://schemas.microsoft.com/office/drawing/2014/main" id="{D3C00D2E-AB99-A847-BB02-2CCD941FA7B6}"/>
              </a:ext>
            </a:extLst>
          </p:cNvPr>
          <p:cNvSpPr>
            <a:spLocks noGrp="1"/>
          </p:cNvSpPr>
          <p:nvPr>
            <p:ph sz="half" idx="2"/>
          </p:nvPr>
        </p:nvSpPr>
        <p:spPr>
          <a:xfrm>
            <a:off x="12911900" y="3314410"/>
            <a:ext cx="8640000" cy="888185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10" name="Rectangle 9">
            <a:extLst>
              <a:ext uri="{FF2B5EF4-FFF2-40B4-BE49-F238E27FC236}">
                <a16:creationId xmlns:a16="http://schemas.microsoft.com/office/drawing/2014/main" id="{18E11385-2D80-704A-9DE0-96AEE28DC31C}"/>
              </a:ext>
            </a:extLst>
          </p:cNvPr>
          <p:cNvSpPr/>
          <p:nvPr/>
        </p:nvSpPr>
        <p:spPr>
          <a:xfrm>
            <a:off x="2" y="0"/>
            <a:ext cx="28574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3" name="Date Placeholder 2">
            <a:extLst>
              <a:ext uri="{FF2B5EF4-FFF2-40B4-BE49-F238E27FC236}">
                <a16:creationId xmlns:a16="http://schemas.microsoft.com/office/drawing/2014/main" id="{29077565-C7D5-474F-A4BD-CF3BA7B1F427}"/>
              </a:ext>
            </a:extLst>
          </p:cNvPr>
          <p:cNvSpPr>
            <a:spLocks noGrp="1"/>
          </p:cNvSpPr>
          <p:nvPr>
            <p:ph type="dt" sz="half" idx="11"/>
          </p:nvPr>
        </p:nvSpPr>
        <p:spPr/>
        <p:txBody>
          <a:bodyPr/>
          <a:lstStyle>
            <a:lvl1pPr>
              <a:defRPr>
                <a:solidFill>
                  <a:schemeClr val="bg1"/>
                </a:solidFill>
              </a:defRPr>
            </a:lvl1pPr>
          </a:lstStyle>
          <a:p>
            <a:fld id="{B09C4395-69A3-4777-A64C-2273E18EA1F4}" type="datetimeFigureOut">
              <a:rPr lang="da-DK" smtClean="0"/>
              <a:t>03-03-2024</a:t>
            </a:fld>
            <a:endParaRPr lang="da-DK"/>
          </a:p>
        </p:txBody>
      </p:sp>
      <p:sp>
        <p:nvSpPr>
          <p:cNvPr id="6" name="Footer Placeholder 5">
            <a:extLst>
              <a:ext uri="{FF2B5EF4-FFF2-40B4-BE49-F238E27FC236}">
                <a16:creationId xmlns:a16="http://schemas.microsoft.com/office/drawing/2014/main" id="{D6273BB1-BED5-6549-A022-ADA0DE59C62C}"/>
              </a:ext>
            </a:extLst>
          </p:cNvPr>
          <p:cNvSpPr>
            <a:spLocks noGrp="1"/>
          </p:cNvSpPr>
          <p:nvPr>
            <p:ph type="ftr" sz="quarter" idx="12"/>
          </p:nvPr>
        </p:nvSpPr>
        <p:spPr/>
        <p:txBody>
          <a:bodyPr/>
          <a:lstStyle>
            <a:lvl1pPr>
              <a:defRPr>
                <a:solidFill>
                  <a:schemeClr val="bg1"/>
                </a:solidFill>
              </a:defRPr>
            </a:lvl1pPr>
          </a:lstStyle>
          <a:p>
            <a:endParaRPr lang="da-DK"/>
          </a:p>
        </p:txBody>
      </p:sp>
    </p:spTree>
    <p:extLst>
      <p:ext uri="{BB962C8B-B14F-4D97-AF65-F5344CB8AC3E}">
        <p14:creationId xmlns:p14="http://schemas.microsoft.com/office/powerpoint/2010/main" val="23957260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ekst 2 spalter - mørk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p:nvSpPr>
        <p:spPr>
          <a:xfrm>
            <a:off x="279401" y="0"/>
            <a:ext cx="2410459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da-DK"/>
              <a:t>Klik for at redigere titeltypografien i masteren</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fld id="{86CB4B4D-7CA3-9044-876B-883B54F8677D}" type="slidenum">
              <a:rPr lang="da-DK" smtClean="0"/>
              <a:t>‹nr.›</a:t>
            </a:fld>
            <a:endParaRPr lang="da-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p:nvPicPr>
        <p:blipFill rotWithShape="1">
          <a:blip r:embed="rId2"/>
          <a:srcRect b="22980"/>
          <a:stretch/>
        </p:blipFill>
        <p:spPr>
          <a:xfrm>
            <a:off x="977901" y="895877"/>
            <a:ext cx="1716790" cy="1777474"/>
          </a:xfrm>
          <a:prstGeom prst="rect">
            <a:avLst/>
          </a:prstGeom>
        </p:spPr>
      </p:pic>
      <p:sp>
        <p:nvSpPr>
          <p:cNvPr id="8" name="Content Placeholder 2">
            <a:extLst>
              <a:ext uri="{FF2B5EF4-FFF2-40B4-BE49-F238E27FC236}">
                <a16:creationId xmlns:a16="http://schemas.microsoft.com/office/drawing/2014/main" id="{4E526FCB-2394-FB42-8B96-5022A8FA2320}"/>
              </a:ext>
            </a:extLst>
          </p:cNvPr>
          <p:cNvSpPr>
            <a:spLocks noGrp="1"/>
          </p:cNvSpPr>
          <p:nvPr>
            <p:ph sz="half" idx="1"/>
          </p:nvPr>
        </p:nvSpPr>
        <p:spPr>
          <a:xfrm>
            <a:off x="3373820" y="3314410"/>
            <a:ext cx="8640000" cy="888185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9" name="Content Placeholder 3">
            <a:extLst>
              <a:ext uri="{FF2B5EF4-FFF2-40B4-BE49-F238E27FC236}">
                <a16:creationId xmlns:a16="http://schemas.microsoft.com/office/drawing/2014/main" id="{D3C00D2E-AB99-A847-BB02-2CCD941FA7B6}"/>
              </a:ext>
            </a:extLst>
          </p:cNvPr>
          <p:cNvSpPr>
            <a:spLocks noGrp="1"/>
          </p:cNvSpPr>
          <p:nvPr>
            <p:ph sz="half" idx="2"/>
          </p:nvPr>
        </p:nvSpPr>
        <p:spPr>
          <a:xfrm>
            <a:off x="12911900" y="3314410"/>
            <a:ext cx="8640000" cy="888185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3" name="Date Placeholder 2">
            <a:extLst>
              <a:ext uri="{FF2B5EF4-FFF2-40B4-BE49-F238E27FC236}">
                <a16:creationId xmlns:a16="http://schemas.microsoft.com/office/drawing/2014/main" id="{FF6B3C39-40AA-9B46-87FD-0F2D645949DB}"/>
              </a:ext>
            </a:extLst>
          </p:cNvPr>
          <p:cNvSpPr>
            <a:spLocks noGrp="1"/>
          </p:cNvSpPr>
          <p:nvPr>
            <p:ph type="dt" sz="half" idx="11"/>
          </p:nvPr>
        </p:nvSpPr>
        <p:spPr/>
        <p:txBody>
          <a:bodyPr/>
          <a:lstStyle>
            <a:lvl1pPr>
              <a:defRPr>
                <a:solidFill>
                  <a:schemeClr val="bg1"/>
                </a:solidFill>
              </a:defRPr>
            </a:lvl1pPr>
          </a:lstStyle>
          <a:p>
            <a:fld id="{B09C4395-69A3-4777-A64C-2273E18EA1F4}" type="datetimeFigureOut">
              <a:rPr lang="da-DK" smtClean="0"/>
              <a:t>03-03-2024</a:t>
            </a:fld>
            <a:endParaRPr lang="da-DK"/>
          </a:p>
        </p:txBody>
      </p:sp>
      <p:sp>
        <p:nvSpPr>
          <p:cNvPr id="6" name="Footer Placeholder 5">
            <a:extLst>
              <a:ext uri="{FF2B5EF4-FFF2-40B4-BE49-F238E27FC236}">
                <a16:creationId xmlns:a16="http://schemas.microsoft.com/office/drawing/2014/main" id="{6A7AD3B6-A2EB-E045-AD80-9F59127486AF}"/>
              </a:ext>
            </a:extLst>
          </p:cNvPr>
          <p:cNvSpPr>
            <a:spLocks noGrp="1"/>
          </p:cNvSpPr>
          <p:nvPr>
            <p:ph type="ftr" sz="quarter" idx="12"/>
          </p:nvPr>
        </p:nvSpPr>
        <p:spPr/>
        <p:txBody>
          <a:bodyPr/>
          <a:lstStyle>
            <a:lvl1pPr>
              <a:defRPr>
                <a:solidFill>
                  <a:schemeClr val="bg1"/>
                </a:solidFill>
              </a:defRPr>
            </a:lvl1pPr>
          </a:lstStyle>
          <a:p>
            <a:endParaRPr lang="da-DK"/>
          </a:p>
        </p:txBody>
      </p:sp>
    </p:spTree>
    <p:extLst>
      <p:ext uri="{BB962C8B-B14F-4D97-AF65-F5344CB8AC3E}">
        <p14:creationId xmlns:p14="http://schemas.microsoft.com/office/powerpoint/2010/main" val="19076985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ekst 2 spalter - kombi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p:nvSpPr>
        <p:spPr>
          <a:xfrm>
            <a:off x="279401" y="0"/>
            <a:ext cx="2410459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10" name="Rectangle 9">
            <a:extLst>
              <a:ext uri="{FF2B5EF4-FFF2-40B4-BE49-F238E27FC236}">
                <a16:creationId xmlns:a16="http://schemas.microsoft.com/office/drawing/2014/main" id="{E9387284-B4EC-8C41-9C35-398D8A396D23}"/>
              </a:ext>
            </a:extLst>
          </p:cNvPr>
          <p:cNvSpPr/>
          <p:nvPr/>
        </p:nvSpPr>
        <p:spPr>
          <a:xfrm>
            <a:off x="3373819" y="3314409"/>
            <a:ext cx="10333782" cy="1040159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11" name="Rectangle 10">
            <a:extLst>
              <a:ext uri="{FF2B5EF4-FFF2-40B4-BE49-F238E27FC236}">
                <a16:creationId xmlns:a16="http://schemas.microsoft.com/office/drawing/2014/main" id="{5ED52920-F1A8-6D46-9184-48AE2E0D21D5}"/>
              </a:ext>
            </a:extLst>
          </p:cNvPr>
          <p:cNvSpPr/>
          <p:nvPr/>
        </p:nvSpPr>
        <p:spPr>
          <a:xfrm>
            <a:off x="13707601" y="3314409"/>
            <a:ext cx="10676398" cy="104015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da-DK"/>
              <a:t>Klik for at redigere titeltypografien i masteren</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fld id="{86CB4B4D-7CA3-9044-876B-883B54F8677D}" type="slidenum">
              <a:rPr lang="da-DK" smtClean="0"/>
              <a:t>‹nr.›</a:t>
            </a:fld>
            <a:endParaRPr lang="da-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p:nvPicPr>
        <p:blipFill rotWithShape="1">
          <a:blip r:embed="rId2"/>
          <a:srcRect b="22980"/>
          <a:stretch/>
        </p:blipFill>
        <p:spPr>
          <a:xfrm>
            <a:off x="977901" y="895877"/>
            <a:ext cx="1716790" cy="1777474"/>
          </a:xfrm>
          <a:prstGeom prst="rect">
            <a:avLst/>
          </a:prstGeom>
        </p:spPr>
      </p:pic>
      <p:sp>
        <p:nvSpPr>
          <p:cNvPr id="8" name="Content Placeholder 2">
            <a:extLst>
              <a:ext uri="{FF2B5EF4-FFF2-40B4-BE49-F238E27FC236}">
                <a16:creationId xmlns:a16="http://schemas.microsoft.com/office/drawing/2014/main" id="{4E526FCB-2394-FB42-8B96-5022A8FA2320}"/>
              </a:ext>
            </a:extLst>
          </p:cNvPr>
          <p:cNvSpPr>
            <a:spLocks noGrp="1"/>
          </p:cNvSpPr>
          <p:nvPr>
            <p:ph sz="half" idx="1"/>
          </p:nvPr>
        </p:nvSpPr>
        <p:spPr>
          <a:xfrm>
            <a:off x="3831020" y="3797010"/>
            <a:ext cx="9000000" cy="888185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9" name="Content Placeholder 3">
            <a:extLst>
              <a:ext uri="{FF2B5EF4-FFF2-40B4-BE49-F238E27FC236}">
                <a16:creationId xmlns:a16="http://schemas.microsoft.com/office/drawing/2014/main" id="{D3C00D2E-AB99-A847-BB02-2CCD941FA7B6}"/>
              </a:ext>
            </a:extLst>
          </p:cNvPr>
          <p:cNvSpPr>
            <a:spLocks noGrp="1"/>
          </p:cNvSpPr>
          <p:nvPr>
            <p:ph sz="half" idx="2"/>
          </p:nvPr>
        </p:nvSpPr>
        <p:spPr>
          <a:xfrm>
            <a:off x="14164800" y="3797010"/>
            <a:ext cx="9000000" cy="888185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3" name="Date Placeholder 2">
            <a:extLst>
              <a:ext uri="{FF2B5EF4-FFF2-40B4-BE49-F238E27FC236}">
                <a16:creationId xmlns:a16="http://schemas.microsoft.com/office/drawing/2014/main" id="{18D78880-9B9B-2A45-802F-60A7CB38DEA6}"/>
              </a:ext>
            </a:extLst>
          </p:cNvPr>
          <p:cNvSpPr>
            <a:spLocks noGrp="1"/>
          </p:cNvSpPr>
          <p:nvPr>
            <p:ph type="dt" sz="half" idx="11"/>
          </p:nvPr>
        </p:nvSpPr>
        <p:spPr/>
        <p:txBody>
          <a:bodyPr/>
          <a:lstStyle/>
          <a:p>
            <a:fld id="{B09C4395-69A3-4777-A64C-2273E18EA1F4}" type="datetimeFigureOut">
              <a:rPr lang="da-DK" smtClean="0"/>
              <a:t>03-03-2024</a:t>
            </a:fld>
            <a:endParaRPr lang="da-DK"/>
          </a:p>
        </p:txBody>
      </p:sp>
      <p:sp>
        <p:nvSpPr>
          <p:cNvPr id="6" name="Footer Placeholder 5">
            <a:extLst>
              <a:ext uri="{FF2B5EF4-FFF2-40B4-BE49-F238E27FC236}">
                <a16:creationId xmlns:a16="http://schemas.microsoft.com/office/drawing/2014/main" id="{5BB719CB-5AF1-8E4E-B4A0-60E4AB3EE1EF}"/>
              </a:ext>
            </a:extLst>
          </p:cNvPr>
          <p:cNvSpPr>
            <a:spLocks noGrp="1"/>
          </p:cNvSpPr>
          <p:nvPr>
            <p:ph type="ftr" sz="quarter" idx="12"/>
          </p:nvPr>
        </p:nvSpPr>
        <p:spPr/>
        <p:txBody>
          <a:bodyPr/>
          <a:lstStyle/>
          <a:p>
            <a:endParaRPr lang="da-DK"/>
          </a:p>
        </p:txBody>
      </p:sp>
    </p:spTree>
    <p:extLst>
      <p:ext uri="{BB962C8B-B14F-4D97-AF65-F5344CB8AC3E}">
        <p14:creationId xmlns:p14="http://schemas.microsoft.com/office/powerpoint/2010/main" val="22115481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estimonial - hvid baggrun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p>
            <a:fld id="{86CB4B4D-7CA3-9044-876B-883B54F8677D}" type="slidenum">
              <a:rPr lang="da-DK" smtClean="0"/>
              <a:t>‹nr.›</a:t>
            </a:fld>
            <a:endParaRPr lang="da-DK"/>
          </a:p>
        </p:txBody>
      </p:sp>
      <p:pic>
        <p:nvPicPr>
          <p:cNvPr id="6" name="Picture 5">
            <a:extLst>
              <a:ext uri="{FF2B5EF4-FFF2-40B4-BE49-F238E27FC236}">
                <a16:creationId xmlns:a16="http://schemas.microsoft.com/office/drawing/2014/main" id="{D305DD72-5E4A-3748-B11F-C9F9CEB8F937}"/>
              </a:ext>
            </a:extLst>
          </p:cNvPr>
          <p:cNvPicPr>
            <a:picLocks noChangeAspect="1"/>
          </p:cNvPicPr>
          <p:nvPr/>
        </p:nvPicPr>
        <p:blipFill rotWithShape="1">
          <a:blip r:embed="rId2"/>
          <a:srcRect l="10671" r="70154" b="41863"/>
          <a:stretch/>
        </p:blipFill>
        <p:spPr>
          <a:xfrm rot="16200000">
            <a:off x="20043451" y="-1577489"/>
            <a:ext cx="2740854" cy="5895830"/>
          </a:xfrm>
          <a:prstGeom prst="rect">
            <a:avLst/>
          </a:prstGeom>
        </p:spPr>
      </p:pic>
      <p:sp>
        <p:nvSpPr>
          <p:cNvPr id="7" name="Text Placeholder 6">
            <a:extLst>
              <a:ext uri="{FF2B5EF4-FFF2-40B4-BE49-F238E27FC236}">
                <a16:creationId xmlns:a16="http://schemas.microsoft.com/office/drawing/2014/main" id="{6C4937EF-C11A-9642-A258-53BF52748F30}"/>
              </a:ext>
            </a:extLst>
          </p:cNvPr>
          <p:cNvSpPr>
            <a:spLocks noGrp="1"/>
          </p:cNvSpPr>
          <p:nvPr>
            <p:ph type="body" sz="quarter" idx="11"/>
          </p:nvPr>
        </p:nvSpPr>
        <p:spPr>
          <a:xfrm>
            <a:off x="3373820" y="3316588"/>
            <a:ext cx="18178080" cy="3600000"/>
          </a:xfrm>
        </p:spPr>
        <p:txBody>
          <a:bodyPr/>
          <a:lstStyle>
            <a:lvl1pPr algn="ctr">
              <a:buFontTx/>
              <a:buNone/>
              <a:defRPr sz="5600">
                <a:solidFill>
                  <a:schemeClr val="accent1"/>
                </a:solidFill>
              </a:defRPr>
            </a:lvl1pPr>
            <a:lvl2pPr algn="ctr">
              <a:buFontTx/>
              <a:buNone/>
              <a:defRPr/>
            </a:lvl2pPr>
            <a:lvl3pPr algn="ctr">
              <a:buFontTx/>
              <a:buNone/>
              <a:defRPr/>
            </a:lvl3pPr>
            <a:lvl4pPr algn="ctr">
              <a:buFontTx/>
              <a:buNone/>
              <a:defRPr/>
            </a:lvl4pPr>
            <a:lvl5pPr algn="ctr">
              <a:buFontTx/>
              <a:buNone/>
              <a:defRPr/>
            </a:lvl5pPr>
          </a:lstStyle>
          <a:p>
            <a:pPr lvl="0"/>
            <a:r>
              <a:rPr lang="da-DK"/>
              <a:t>Rediger teksttypografien i masteren</a:t>
            </a:r>
          </a:p>
        </p:txBody>
      </p:sp>
      <p:sp>
        <p:nvSpPr>
          <p:cNvPr id="9" name="Picture Placeholder 8">
            <a:extLst>
              <a:ext uri="{FF2B5EF4-FFF2-40B4-BE49-F238E27FC236}">
                <a16:creationId xmlns:a16="http://schemas.microsoft.com/office/drawing/2014/main" id="{13877591-F20C-564C-A0FF-30F37E679EC6}"/>
              </a:ext>
            </a:extLst>
          </p:cNvPr>
          <p:cNvSpPr>
            <a:spLocks noGrp="1"/>
          </p:cNvSpPr>
          <p:nvPr>
            <p:ph type="pic" sz="quarter" idx="12"/>
          </p:nvPr>
        </p:nvSpPr>
        <p:spPr>
          <a:xfrm>
            <a:off x="10584459" y="7147747"/>
            <a:ext cx="3756806" cy="3756806"/>
          </a:xfrm>
          <a:prstGeom prst="ellipse">
            <a:avLst/>
          </a:prstGeom>
          <a:solidFill>
            <a:schemeClr val="bg1">
              <a:lumMod val="75000"/>
            </a:schemeClr>
          </a:solidFill>
        </p:spPr>
        <p:txBody>
          <a:bodyPr/>
          <a:lstStyle>
            <a:lvl1pPr algn="ctr">
              <a:buFont typeface="Arial" panose="020B0604020202020204" pitchFamily="34" charset="0"/>
              <a:buNone/>
              <a:defRPr/>
            </a:lvl1pPr>
          </a:lstStyle>
          <a:p>
            <a:r>
              <a:rPr lang="da-DK"/>
              <a:t>Klik på ikonet for at tilføje et billede</a:t>
            </a:r>
            <a:endParaRPr lang="en-DK"/>
          </a:p>
        </p:txBody>
      </p:sp>
      <p:sp>
        <p:nvSpPr>
          <p:cNvPr id="11" name="Text Placeholder 10">
            <a:extLst>
              <a:ext uri="{FF2B5EF4-FFF2-40B4-BE49-F238E27FC236}">
                <a16:creationId xmlns:a16="http://schemas.microsoft.com/office/drawing/2014/main" id="{4D01A9FE-093E-6149-B363-F4B34616326B}"/>
              </a:ext>
            </a:extLst>
          </p:cNvPr>
          <p:cNvSpPr>
            <a:spLocks noGrp="1"/>
          </p:cNvSpPr>
          <p:nvPr>
            <p:ph type="body" sz="quarter" idx="13"/>
          </p:nvPr>
        </p:nvSpPr>
        <p:spPr>
          <a:xfrm>
            <a:off x="6699934" y="11186217"/>
            <a:ext cx="11525852" cy="1111250"/>
          </a:xfrm>
        </p:spPr>
        <p:txBody>
          <a:bodyPr/>
          <a:lstStyle>
            <a:lvl1pPr algn="ctr">
              <a:buFont typeface="Arial" panose="020B0604020202020204" pitchFamily="34" charset="0"/>
              <a:buNone/>
              <a:defRPr sz="3800">
                <a:solidFill>
                  <a:schemeClr val="accent1"/>
                </a:solidFill>
              </a:defRPr>
            </a:lvl1pPr>
            <a:lvl2pPr algn="ctr">
              <a:defRPr/>
            </a:lvl2pPr>
            <a:lvl3pPr algn="ctr">
              <a:defRPr/>
            </a:lvl3pPr>
            <a:lvl4pPr algn="ctr">
              <a:defRPr/>
            </a:lvl4pPr>
            <a:lvl5pPr algn="ctr">
              <a:defRPr/>
            </a:lvl5pPr>
          </a:lstStyle>
          <a:p>
            <a:pPr lvl="0"/>
            <a:r>
              <a:rPr lang="da-DK"/>
              <a:t>Rediger teksttypografien i masteren</a:t>
            </a:r>
          </a:p>
        </p:txBody>
      </p:sp>
      <p:sp>
        <p:nvSpPr>
          <p:cNvPr id="3" name="Date Placeholder 2">
            <a:extLst>
              <a:ext uri="{FF2B5EF4-FFF2-40B4-BE49-F238E27FC236}">
                <a16:creationId xmlns:a16="http://schemas.microsoft.com/office/drawing/2014/main" id="{0D127B93-B1D0-6C41-98A7-5158EB3ABD2D}"/>
              </a:ext>
            </a:extLst>
          </p:cNvPr>
          <p:cNvSpPr>
            <a:spLocks noGrp="1"/>
          </p:cNvSpPr>
          <p:nvPr>
            <p:ph type="dt" sz="half" idx="14"/>
          </p:nvPr>
        </p:nvSpPr>
        <p:spPr/>
        <p:txBody>
          <a:bodyPr/>
          <a:lstStyle/>
          <a:p>
            <a:fld id="{B09C4395-69A3-4777-A64C-2273E18EA1F4}" type="datetimeFigureOut">
              <a:rPr lang="da-DK" smtClean="0"/>
              <a:t>03-03-2024</a:t>
            </a:fld>
            <a:endParaRPr lang="da-DK"/>
          </a:p>
        </p:txBody>
      </p:sp>
      <p:sp>
        <p:nvSpPr>
          <p:cNvPr id="4" name="Footer Placeholder 3">
            <a:extLst>
              <a:ext uri="{FF2B5EF4-FFF2-40B4-BE49-F238E27FC236}">
                <a16:creationId xmlns:a16="http://schemas.microsoft.com/office/drawing/2014/main" id="{56312867-EFD5-FE4D-A547-E6CF94AAB800}"/>
              </a:ext>
            </a:extLst>
          </p:cNvPr>
          <p:cNvSpPr>
            <a:spLocks noGrp="1"/>
          </p:cNvSpPr>
          <p:nvPr>
            <p:ph type="ftr" sz="quarter" idx="15"/>
          </p:nvPr>
        </p:nvSpPr>
        <p:spPr/>
        <p:txBody>
          <a:bodyPr/>
          <a:lstStyle/>
          <a:p>
            <a:endParaRPr lang="da-DK"/>
          </a:p>
        </p:txBody>
      </p:sp>
    </p:spTree>
    <p:extLst>
      <p:ext uri="{BB962C8B-B14F-4D97-AF65-F5344CB8AC3E}">
        <p14:creationId xmlns:p14="http://schemas.microsoft.com/office/powerpoint/2010/main" val="17794716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estimonial - lys baggrun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D07A8B3-9444-6A49-8D85-7AB47CC1997A}"/>
              </a:ext>
            </a:extLst>
          </p:cNvPr>
          <p:cNvSpPr/>
          <p:nvPr/>
        </p:nvSpPr>
        <p:spPr>
          <a:xfrm>
            <a:off x="279401" y="0"/>
            <a:ext cx="24104598" cy="1371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10" name="Rectangle 9">
            <a:extLst>
              <a:ext uri="{FF2B5EF4-FFF2-40B4-BE49-F238E27FC236}">
                <a16:creationId xmlns:a16="http://schemas.microsoft.com/office/drawing/2014/main" id="{C4EB80BE-E667-D140-A01F-1C8D7D33B3B7}"/>
              </a:ext>
            </a:extLst>
          </p:cNvPr>
          <p:cNvSpPr/>
          <p:nvPr/>
        </p:nvSpPr>
        <p:spPr>
          <a:xfrm>
            <a:off x="2" y="0"/>
            <a:ext cx="28574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fld id="{86CB4B4D-7CA3-9044-876B-883B54F8677D}" type="slidenum">
              <a:rPr lang="da-DK" smtClean="0"/>
              <a:t>‹nr.›</a:t>
            </a:fld>
            <a:endParaRPr lang="da-DK"/>
          </a:p>
        </p:txBody>
      </p:sp>
      <p:sp>
        <p:nvSpPr>
          <p:cNvPr id="7" name="Text Placeholder 6">
            <a:extLst>
              <a:ext uri="{FF2B5EF4-FFF2-40B4-BE49-F238E27FC236}">
                <a16:creationId xmlns:a16="http://schemas.microsoft.com/office/drawing/2014/main" id="{6C4937EF-C11A-9642-A258-53BF52748F30}"/>
              </a:ext>
            </a:extLst>
          </p:cNvPr>
          <p:cNvSpPr>
            <a:spLocks noGrp="1"/>
          </p:cNvSpPr>
          <p:nvPr>
            <p:ph type="body" sz="quarter" idx="11"/>
          </p:nvPr>
        </p:nvSpPr>
        <p:spPr>
          <a:xfrm>
            <a:off x="3373820" y="3316588"/>
            <a:ext cx="18178080" cy="3600000"/>
          </a:xfrm>
        </p:spPr>
        <p:txBody>
          <a:bodyPr/>
          <a:lstStyle>
            <a:lvl1pPr algn="ctr">
              <a:buFontTx/>
              <a:buNone/>
              <a:defRPr sz="5600">
                <a:solidFill>
                  <a:schemeClr val="bg1"/>
                </a:solidFill>
              </a:defRPr>
            </a:lvl1pPr>
            <a:lvl2pPr algn="ctr">
              <a:buFontTx/>
              <a:buNone/>
              <a:defRPr/>
            </a:lvl2pPr>
            <a:lvl3pPr algn="ctr">
              <a:buFontTx/>
              <a:buNone/>
              <a:defRPr/>
            </a:lvl3pPr>
            <a:lvl4pPr algn="ctr">
              <a:buFontTx/>
              <a:buNone/>
              <a:defRPr/>
            </a:lvl4pPr>
            <a:lvl5pPr algn="ctr">
              <a:buFontTx/>
              <a:buNone/>
              <a:defRPr/>
            </a:lvl5pPr>
          </a:lstStyle>
          <a:p>
            <a:pPr lvl="0"/>
            <a:r>
              <a:rPr lang="da-DK"/>
              <a:t>Rediger teksttypografien i masteren</a:t>
            </a:r>
          </a:p>
        </p:txBody>
      </p:sp>
      <p:sp>
        <p:nvSpPr>
          <p:cNvPr id="9" name="Picture Placeholder 8">
            <a:extLst>
              <a:ext uri="{FF2B5EF4-FFF2-40B4-BE49-F238E27FC236}">
                <a16:creationId xmlns:a16="http://schemas.microsoft.com/office/drawing/2014/main" id="{13877591-F20C-564C-A0FF-30F37E679EC6}"/>
              </a:ext>
            </a:extLst>
          </p:cNvPr>
          <p:cNvSpPr>
            <a:spLocks noGrp="1"/>
          </p:cNvSpPr>
          <p:nvPr>
            <p:ph type="pic" sz="quarter" idx="12"/>
          </p:nvPr>
        </p:nvSpPr>
        <p:spPr>
          <a:xfrm>
            <a:off x="10584459" y="7107427"/>
            <a:ext cx="3756806" cy="3756806"/>
          </a:xfrm>
          <a:prstGeom prst="ellipse">
            <a:avLst/>
          </a:prstGeom>
          <a:solidFill>
            <a:schemeClr val="bg1">
              <a:lumMod val="75000"/>
            </a:schemeClr>
          </a:solidFill>
        </p:spPr>
        <p:txBody>
          <a:bodyPr/>
          <a:lstStyle>
            <a:lvl1pPr algn="ctr">
              <a:buFont typeface="Arial" panose="020B0604020202020204" pitchFamily="34" charset="0"/>
              <a:buNone/>
              <a:defRPr/>
            </a:lvl1pPr>
          </a:lstStyle>
          <a:p>
            <a:r>
              <a:rPr lang="da-DK"/>
              <a:t>Klik på ikonet for at tilføje et billede</a:t>
            </a:r>
            <a:endParaRPr lang="en-DK"/>
          </a:p>
        </p:txBody>
      </p:sp>
      <p:sp>
        <p:nvSpPr>
          <p:cNvPr id="11" name="Text Placeholder 10">
            <a:extLst>
              <a:ext uri="{FF2B5EF4-FFF2-40B4-BE49-F238E27FC236}">
                <a16:creationId xmlns:a16="http://schemas.microsoft.com/office/drawing/2014/main" id="{4D01A9FE-093E-6149-B363-F4B34616326B}"/>
              </a:ext>
            </a:extLst>
          </p:cNvPr>
          <p:cNvSpPr>
            <a:spLocks noGrp="1"/>
          </p:cNvSpPr>
          <p:nvPr>
            <p:ph type="body" sz="quarter" idx="13"/>
          </p:nvPr>
        </p:nvSpPr>
        <p:spPr>
          <a:xfrm>
            <a:off x="6699934" y="11145897"/>
            <a:ext cx="11525852" cy="1111250"/>
          </a:xfrm>
        </p:spPr>
        <p:txBody>
          <a:bodyPr/>
          <a:lstStyle>
            <a:lvl1pPr algn="ctr">
              <a:buFont typeface="Arial" panose="020B0604020202020204" pitchFamily="34" charset="0"/>
              <a:buNone/>
              <a:defRPr sz="3800">
                <a:solidFill>
                  <a:schemeClr val="bg1"/>
                </a:solidFill>
              </a:defRPr>
            </a:lvl1pPr>
            <a:lvl2pPr algn="ctr">
              <a:defRPr/>
            </a:lvl2pPr>
            <a:lvl3pPr algn="ctr">
              <a:defRPr/>
            </a:lvl3pPr>
            <a:lvl4pPr algn="ctr">
              <a:defRPr/>
            </a:lvl4pPr>
            <a:lvl5pPr algn="ctr">
              <a:defRPr/>
            </a:lvl5pPr>
          </a:lstStyle>
          <a:p>
            <a:pPr lvl="0"/>
            <a:r>
              <a:rPr lang="da-DK"/>
              <a:t>Rediger teksttypografien i masteren</a:t>
            </a:r>
          </a:p>
        </p:txBody>
      </p:sp>
      <p:pic>
        <p:nvPicPr>
          <p:cNvPr id="12" name="Picture 11">
            <a:extLst>
              <a:ext uri="{FF2B5EF4-FFF2-40B4-BE49-F238E27FC236}">
                <a16:creationId xmlns:a16="http://schemas.microsoft.com/office/drawing/2014/main" id="{4CCAA21C-6F17-134F-9260-A29B6F983519}"/>
              </a:ext>
            </a:extLst>
          </p:cNvPr>
          <p:cNvPicPr>
            <a:picLocks noChangeAspect="1"/>
          </p:cNvPicPr>
          <p:nvPr/>
        </p:nvPicPr>
        <p:blipFill rotWithShape="1">
          <a:blip r:embed="rId2"/>
          <a:srcRect b="22980"/>
          <a:stretch/>
        </p:blipFill>
        <p:spPr>
          <a:xfrm>
            <a:off x="977901" y="895877"/>
            <a:ext cx="1716790" cy="1777474"/>
          </a:xfrm>
          <a:prstGeom prst="rect">
            <a:avLst/>
          </a:prstGeom>
        </p:spPr>
      </p:pic>
      <p:pic>
        <p:nvPicPr>
          <p:cNvPr id="14" name="Picture 13">
            <a:extLst>
              <a:ext uri="{FF2B5EF4-FFF2-40B4-BE49-F238E27FC236}">
                <a16:creationId xmlns:a16="http://schemas.microsoft.com/office/drawing/2014/main" id="{4B242F0F-8B73-F24F-8A62-ADCFF7AA2893}"/>
              </a:ext>
            </a:extLst>
          </p:cNvPr>
          <p:cNvPicPr>
            <a:picLocks noChangeAspect="1"/>
          </p:cNvPicPr>
          <p:nvPr/>
        </p:nvPicPr>
        <p:blipFill rotWithShape="1">
          <a:blip r:embed="rId3"/>
          <a:srcRect l="10671" r="70154" b="41863"/>
          <a:stretch/>
        </p:blipFill>
        <p:spPr>
          <a:xfrm rot="16200000">
            <a:off x="20043451" y="-1577489"/>
            <a:ext cx="2740854" cy="5895830"/>
          </a:xfrm>
          <a:prstGeom prst="rect">
            <a:avLst/>
          </a:prstGeom>
        </p:spPr>
      </p:pic>
      <p:sp>
        <p:nvSpPr>
          <p:cNvPr id="3" name="Date Placeholder 2">
            <a:extLst>
              <a:ext uri="{FF2B5EF4-FFF2-40B4-BE49-F238E27FC236}">
                <a16:creationId xmlns:a16="http://schemas.microsoft.com/office/drawing/2014/main" id="{78733831-7C95-0042-B96A-72DA64231B1F}"/>
              </a:ext>
            </a:extLst>
          </p:cNvPr>
          <p:cNvSpPr>
            <a:spLocks noGrp="1"/>
          </p:cNvSpPr>
          <p:nvPr>
            <p:ph type="dt" sz="half" idx="14"/>
          </p:nvPr>
        </p:nvSpPr>
        <p:spPr/>
        <p:txBody>
          <a:bodyPr/>
          <a:lstStyle>
            <a:lvl1pPr>
              <a:defRPr>
                <a:solidFill>
                  <a:schemeClr val="bg1"/>
                </a:solidFill>
              </a:defRPr>
            </a:lvl1pPr>
          </a:lstStyle>
          <a:p>
            <a:fld id="{B09C4395-69A3-4777-A64C-2273E18EA1F4}" type="datetimeFigureOut">
              <a:rPr lang="da-DK" smtClean="0"/>
              <a:t>03-03-2024</a:t>
            </a:fld>
            <a:endParaRPr lang="da-DK"/>
          </a:p>
        </p:txBody>
      </p:sp>
      <p:sp>
        <p:nvSpPr>
          <p:cNvPr id="4" name="Footer Placeholder 3">
            <a:extLst>
              <a:ext uri="{FF2B5EF4-FFF2-40B4-BE49-F238E27FC236}">
                <a16:creationId xmlns:a16="http://schemas.microsoft.com/office/drawing/2014/main" id="{F45CD171-CBFD-8547-AB36-4FC726ED92EA}"/>
              </a:ext>
            </a:extLst>
          </p:cNvPr>
          <p:cNvSpPr>
            <a:spLocks noGrp="1"/>
          </p:cNvSpPr>
          <p:nvPr>
            <p:ph type="ftr" sz="quarter" idx="15"/>
          </p:nvPr>
        </p:nvSpPr>
        <p:spPr/>
        <p:txBody>
          <a:bodyPr/>
          <a:lstStyle>
            <a:lvl1pPr>
              <a:defRPr>
                <a:solidFill>
                  <a:schemeClr val="bg1"/>
                </a:solidFill>
              </a:defRPr>
            </a:lvl1pPr>
          </a:lstStyle>
          <a:p>
            <a:endParaRPr lang="da-DK"/>
          </a:p>
        </p:txBody>
      </p:sp>
    </p:spTree>
    <p:extLst>
      <p:ext uri="{BB962C8B-B14F-4D97-AF65-F5344CB8AC3E}">
        <p14:creationId xmlns:p14="http://schemas.microsoft.com/office/powerpoint/2010/main" val="37388256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estimonial - mørk baggrun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D07A8B3-9444-6A49-8D85-7AB47CC1997A}"/>
              </a:ext>
            </a:extLst>
          </p:cNvPr>
          <p:cNvSpPr/>
          <p:nvPr/>
        </p:nvSpPr>
        <p:spPr>
          <a:xfrm>
            <a:off x="279401" y="0"/>
            <a:ext cx="2410459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10" name="Rectangle 9">
            <a:extLst>
              <a:ext uri="{FF2B5EF4-FFF2-40B4-BE49-F238E27FC236}">
                <a16:creationId xmlns:a16="http://schemas.microsoft.com/office/drawing/2014/main" id="{C4EB80BE-E667-D140-A01F-1C8D7D33B3B7}"/>
              </a:ext>
            </a:extLst>
          </p:cNvPr>
          <p:cNvSpPr/>
          <p:nvPr/>
        </p:nvSpPr>
        <p:spPr>
          <a:xfrm>
            <a:off x="2" y="0"/>
            <a:ext cx="285748" cy="1371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fld id="{86CB4B4D-7CA3-9044-876B-883B54F8677D}" type="slidenum">
              <a:rPr lang="da-DK" smtClean="0"/>
              <a:t>‹nr.›</a:t>
            </a:fld>
            <a:endParaRPr lang="da-DK"/>
          </a:p>
        </p:txBody>
      </p:sp>
      <p:pic>
        <p:nvPicPr>
          <p:cNvPr id="6" name="Picture 5">
            <a:extLst>
              <a:ext uri="{FF2B5EF4-FFF2-40B4-BE49-F238E27FC236}">
                <a16:creationId xmlns:a16="http://schemas.microsoft.com/office/drawing/2014/main" id="{D305DD72-5E4A-3748-B11F-C9F9CEB8F937}"/>
              </a:ext>
            </a:extLst>
          </p:cNvPr>
          <p:cNvPicPr>
            <a:picLocks noChangeAspect="1"/>
          </p:cNvPicPr>
          <p:nvPr/>
        </p:nvPicPr>
        <p:blipFill rotWithShape="1">
          <a:blip r:embed="rId2"/>
          <a:srcRect l="10671" r="65756" b="41863"/>
          <a:stretch/>
        </p:blipFill>
        <p:spPr>
          <a:xfrm rot="16200000">
            <a:off x="19661385" y="-1316087"/>
            <a:ext cx="3369522" cy="5895830"/>
          </a:xfrm>
          <a:prstGeom prst="rect">
            <a:avLst/>
          </a:prstGeom>
        </p:spPr>
      </p:pic>
      <p:sp>
        <p:nvSpPr>
          <p:cNvPr id="7" name="Text Placeholder 6">
            <a:extLst>
              <a:ext uri="{FF2B5EF4-FFF2-40B4-BE49-F238E27FC236}">
                <a16:creationId xmlns:a16="http://schemas.microsoft.com/office/drawing/2014/main" id="{6C4937EF-C11A-9642-A258-53BF52748F30}"/>
              </a:ext>
            </a:extLst>
          </p:cNvPr>
          <p:cNvSpPr>
            <a:spLocks noGrp="1"/>
          </p:cNvSpPr>
          <p:nvPr>
            <p:ph type="body" sz="quarter" idx="11"/>
          </p:nvPr>
        </p:nvSpPr>
        <p:spPr>
          <a:xfrm>
            <a:off x="3373820" y="3316588"/>
            <a:ext cx="18180000" cy="3600000"/>
          </a:xfrm>
        </p:spPr>
        <p:txBody>
          <a:bodyPr/>
          <a:lstStyle>
            <a:lvl1pPr algn="ctr">
              <a:buFontTx/>
              <a:buNone/>
              <a:defRPr sz="5600">
                <a:solidFill>
                  <a:schemeClr val="bg1"/>
                </a:solidFill>
              </a:defRPr>
            </a:lvl1pPr>
            <a:lvl2pPr algn="ctr">
              <a:buFontTx/>
              <a:buNone/>
              <a:defRPr/>
            </a:lvl2pPr>
            <a:lvl3pPr algn="ctr">
              <a:buFontTx/>
              <a:buNone/>
              <a:defRPr/>
            </a:lvl3pPr>
            <a:lvl4pPr algn="ctr">
              <a:buFontTx/>
              <a:buNone/>
              <a:defRPr/>
            </a:lvl4pPr>
            <a:lvl5pPr algn="ctr">
              <a:buFontTx/>
              <a:buNone/>
              <a:defRPr/>
            </a:lvl5pPr>
          </a:lstStyle>
          <a:p>
            <a:pPr lvl="0"/>
            <a:r>
              <a:rPr lang="da-DK"/>
              <a:t>Rediger teksttypografien i masteren</a:t>
            </a:r>
          </a:p>
        </p:txBody>
      </p:sp>
      <p:sp>
        <p:nvSpPr>
          <p:cNvPr id="9" name="Picture Placeholder 8">
            <a:extLst>
              <a:ext uri="{FF2B5EF4-FFF2-40B4-BE49-F238E27FC236}">
                <a16:creationId xmlns:a16="http://schemas.microsoft.com/office/drawing/2014/main" id="{13877591-F20C-564C-A0FF-30F37E679EC6}"/>
              </a:ext>
            </a:extLst>
          </p:cNvPr>
          <p:cNvSpPr>
            <a:spLocks noGrp="1"/>
          </p:cNvSpPr>
          <p:nvPr>
            <p:ph type="pic" sz="quarter" idx="12"/>
          </p:nvPr>
        </p:nvSpPr>
        <p:spPr>
          <a:xfrm>
            <a:off x="10584459" y="7107427"/>
            <a:ext cx="3756806" cy="3756806"/>
          </a:xfrm>
          <a:prstGeom prst="ellipse">
            <a:avLst/>
          </a:prstGeom>
          <a:solidFill>
            <a:schemeClr val="bg1">
              <a:lumMod val="75000"/>
            </a:schemeClr>
          </a:solidFill>
        </p:spPr>
        <p:txBody>
          <a:bodyPr/>
          <a:lstStyle>
            <a:lvl1pPr algn="ctr">
              <a:buFont typeface="Arial" panose="020B0604020202020204" pitchFamily="34" charset="0"/>
              <a:buNone/>
              <a:defRPr/>
            </a:lvl1pPr>
          </a:lstStyle>
          <a:p>
            <a:r>
              <a:rPr lang="da-DK"/>
              <a:t>Klik på ikonet for at tilføje et billede</a:t>
            </a:r>
            <a:endParaRPr lang="en-DK"/>
          </a:p>
        </p:txBody>
      </p:sp>
      <p:sp>
        <p:nvSpPr>
          <p:cNvPr id="11" name="Text Placeholder 10">
            <a:extLst>
              <a:ext uri="{FF2B5EF4-FFF2-40B4-BE49-F238E27FC236}">
                <a16:creationId xmlns:a16="http://schemas.microsoft.com/office/drawing/2014/main" id="{4D01A9FE-093E-6149-B363-F4B34616326B}"/>
              </a:ext>
            </a:extLst>
          </p:cNvPr>
          <p:cNvSpPr>
            <a:spLocks noGrp="1"/>
          </p:cNvSpPr>
          <p:nvPr>
            <p:ph type="body" sz="quarter" idx="13"/>
          </p:nvPr>
        </p:nvSpPr>
        <p:spPr>
          <a:xfrm>
            <a:off x="6699934" y="11145897"/>
            <a:ext cx="11525852" cy="1111250"/>
          </a:xfrm>
        </p:spPr>
        <p:txBody>
          <a:bodyPr/>
          <a:lstStyle>
            <a:lvl1pPr algn="ctr">
              <a:buFont typeface="Arial" panose="020B0604020202020204" pitchFamily="34" charset="0"/>
              <a:buNone/>
              <a:defRPr sz="3800">
                <a:solidFill>
                  <a:schemeClr val="bg1"/>
                </a:solidFill>
              </a:defRPr>
            </a:lvl1pPr>
            <a:lvl2pPr algn="ctr">
              <a:defRPr/>
            </a:lvl2pPr>
            <a:lvl3pPr algn="ctr">
              <a:defRPr/>
            </a:lvl3pPr>
            <a:lvl4pPr algn="ctr">
              <a:defRPr/>
            </a:lvl4pPr>
            <a:lvl5pPr algn="ctr">
              <a:defRPr/>
            </a:lvl5pPr>
          </a:lstStyle>
          <a:p>
            <a:pPr lvl="0"/>
            <a:r>
              <a:rPr lang="da-DK"/>
              <a:t>Rediger teksttypografien i masteren</a:t>
            </a:r>
          </a:p>
        </p:txBody>
      </p:sp>
      <p:pic>
        <p:nvPicPr>
          <p:cNvPr id="12" name="Picture 11">
            <a:extLst>
              <a:ext uri="{FF2B5EF4-FFF2-40B4-BE49-F238E27FC236}">
                <a16:creationId xmlns:a16="http://schemas.microsoft.com/office/drawing/2014/main" id="{4CCAA21C-6F17-134F-9260-A29B6F983519}"/>
              </a:ext>
            </a:extLst>
          </p:cNvPr>
          <p:cNvPicPr>
            <a:picLocks noChangeAspect="1"/>
          </p:cNvPicPr>
          <p:nvPr/>
        </p:nvPicPr>
        <p:blipFill rotWithShape="1">
          <a:blip r:embed="rId3"/>
          <a:srcRect b="22980"/>
          <a:stretch/>
        </p:blipFill>
        <p:spPr>
          <a:xfrm>
            <a:off x="977901" y="895877"/>
            <a:ext cx="1716790" cy="1777474"/>
          </a:xfrm>
          <a:prstGeom prst="rect">
            <a:avLst/>
          </a:prstGeom>
        </p:spPr>
      </p:pic>
      <p:pic>
        <p:nvPicPr>
          <p:cNvPr id="14" name="Picture 13">
            <a:extLst>
              <a:ext uri="{FF2B5EF4-FFF2-40B4-BE49-F238E27FC236}">
                <a16:creationId xmlns:a16="http://schemas.microsoft.com/office/drawing/2014/main" id="{3F20B6E8-3EF9-7E4F-BAFA-7185FEBD6B66}"/>
              </a:ext>
            </a:extLst>
          </p:cNvPr>
          <p:cNvPicPr>
            <a:picLocks noChangeAspect="1"/>
          </p:cNvPicPr>
          <p:nvPr/>
        </p:nvPicPr>
        <p:blipFill rotWithShape="1">
          <a:blip r:embed="rId4"/>
          <a:srcRect l="37825" r="47301" b="41854"/>
          <a:stretch/>
        </p:blipFill>
        <p:spPr>
          <a:xfrm rot="16200000">
            <a:off x="20347245" y="-1885171"/>
            <a:ext cx="2125494" cy="5895830"/>
          </a:xfrm>
          <a:prstGeom prst="rect">
            <a:avLst/>
          </a:prstGeom>
        </p:spPr>
      </p:pic>
      <p:sp>
        <p:nvSpPr>
          <p:cNvPr id="3" name="Date Placeholder 2">
            <a:extLst>
              <a:ext uri="{FF2B5EF4-FFF2-40B4-BE49-F238E27FC236}">
                <a16:creationId xmlns:a16="http://schemas.microsoft.com/office/drawing/2014/main" id="{A6B47EAC-2DC4-5648-8CB4-36DBA97BDDAF}"/>
              </a:ext>
            </a:extLst>
          </p:cNvPr>
          <p:cNvSpPr>
            <a:spLocks noGrp="1"/>
          </p:cNvSpPr>
          <p:nvPr>
            <p:ph type="dt" sz="half" idx="14"/>
          </p:nvPr>
        </p:nvSpPr>
        <p:spPr/>
        <p:txBody>
          <a:bodyPr/>
          <a:lstStyle>
            <a:lvl1pPr>
              <a:defRPr>
                <a:solidFill>
                  <a:schemeClr val="bg1"/>
                </a:solidFill>
              </a:defRPr>
            </a:lvl1pPr>
          </a:lstStyle>
          <a:p>
            <a:fld id="{B09C4395-69A3-4777-A64C-2273E18EA1F4}" type="datetimeFigureOut">
              <a:rPr lang="da-DK" smtClean="0"/>
              <a:t>03-03-2024</a:t>
            </a:fld>
            <a:endParaRPr lang="da-DK"/>
          </a:p>
        </p:txBody>
      </p:sp>
      <p:sp>
        <p:nvSpPr>
          <p:cNvPr id="4" name="Footer Placeholder 3">
            <a:extLst>
              <a:ext uri="{FF2B5EF4-FFF2-40B4-BE49-F238E27FC236}">
                <a16:creationId xmlns:a16="http://schemas.microsoft.com/office/drawing/2014/main" id="{6D237889-7A5A-024A-BA62-2DDF81C38CD0}"/>
              </a:ext>
            </a:extLst>
          </p:cNvPr>
          <p:cNvSpPr>
            <a:spLocks noGrp="1"/>
          </p:cNvSpPr>
          <p:nvPr>
            <p:ph type="ftr" sz="quarter" idx="15"/>
          </p:nvPr>
        </p:nvSpPr>
        <p:spPr/>
        <p:txBody>
          <a:bodyPr/>
          <a:lstStyle>
            <a:lvl1pPr>
              <a:defRPr>
                <a:solidFill>
                  <a:schemeClr val="bg1"/>
                </a:solidFill>
              </a:defRPr>
            </a:lvl1pPr>
          </a:lstStyle>
          <a:p>
            <a:endParaRPr lang="da-DK"/>
          </a:p>
        </p:txBody>
      </p:sp>
    </p:spTree>
    <p:extLst>
      <p:ext uri="{BB962C8B-B14F-4D97-AF65-F5344CB8AC3E}">
        <p14:creationId xmlns:p14="http://schemas.microsoft.com/office/powerpoint/2010/main" val="26972664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Kort over Danmar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488F7C-1DB2-4244-B5F2-48B5AFD08FCB}"/>
              </a:ext>
            </a:extLst>
          </p:cNvPr>
          <p:cNvSpPr/>
          <p:nvPr/>
        </p:nvSpPr>
        <p:spPr>
          <a:xfrm>
            <a:off x="12192001" y="0"/>
            <a:ext cx="12191998" cy="1371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3373821" y="1340727"/>
            <a:ext cx="8318222" cy="2490950"/>
          </a:xfrm>
        </p:spPr>
        <p:txBody>
          <a:bodyPr anchor="t" anchorCtr="0"/>
          <a:lstStyle/>
          <a:p>
            <a:r>
              <a:rPr lang="da-DK"/>
              <a:t>Klik for at redigere titeltypografien i masteren</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3373821" y="4350908"/>
            <a:ext cx="8318222" cy="7180692"/>
          </a:xfrm>
        </p:spPr>
        <p:txBody>
          <a:body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p>
            <a:fld id="{86CB4B4D-7CA3-9044-876B-883B54F8677D}" type="slidenum">
              <a:rPr lang="da-DK" smtClean="0"/>
              <a:t>‹nr.›</a:t>
            </a:fld>
            <a:endParaRPr lang="da-DK"/>
          </a:p>
        </p:txBody>
      </p:sp>
      <p:pic>
        <p:nvPicPr>
          <p:cNvPr id="11" name="Picture 10">
            <a:extLst>
              <a:ext uri="{FF2B5EF4-FFF2-40B4-BE49-F238E27FC236}">
                <a16:creationId xmlns:a16="http://schemas.microsoft.com/office/drawing/2014/main" id="{36C0AE6E-D6F0-B04D-8D90-FC287A4ECCC1}"/>
              </a:ext>
            </a:extLst>
          </p:cNvPr>
          <p:cNvPicPr>
            <a:picLocks noChangeAspect="1"/>
          </p:cNvPicPr>
          <p:nvPr/>
        </p:nvPicPr>
        <p:blipFill rotWithShape="1">
          <a:blip r:embed="rId2"/>
          <a:srcRect l="10671" r="9485"/>
          <a:stretch/>
        </p:blipFill>
        <p:spPr>
          <a:xfrm>
            <a:off x="12691955" y="1787353"/>
            <a:ext cx="11412646" cy="10141294"/>
          </a:xfrm>
          <a:prstGeom prst="rect">
            <a:avLst/>
          </a:prstGeom>
        </p:spPr>
      </p:pic>
      <p:pic>
        <p:nvPicPr>
          <p:cNvPr id="12" name="Picture 11">
            <a:extLst>
              <a:ext uri="{FF2B5EF4-FFF2-40B4-BE49-F238E27FC236}">
                <a16:creationId xmlns:a16="http://schemas.microsoft.com/office/drawing/2014/main" id="{01B6C65F-248E-404F-A64F-0889E47CCD19}"/>
              </a:ext>
            </a:extLst>
          </p:cNvPr>
          <p:cNvPicPr>
            <a:picLocks noChangeAspect="1"/>
          </p:cNvPicPr>
          <p:nvPr/>
        </p:nvPicPr>
        <p:blipFill>
          <a:blip r:embed="rId3"/>
          <a:stretch>
            <a:fillRect/>
          </a:stretch>
        </p:blipFill>
        <p:spPr>
          <a:xfrm>
            <a:off x="12678620" y="1498600"/>
            <a:ext cx="10718800" cy="10718800"/>
          </a:xfrm>
          <a:prstGeom prst="rect">
            <a:avLst/>
          </a:prstGeom>
        </p:spPr>
      </p:pic>
      <p:sp>
        <p:nvSpPr>
          <p:cNvPr id="9" name="Rectangle 8">
            <a:extLst>
              <a:ext uri="{FF2B5EF4-FFF2-40B4-BE49-F238E27FC236}">
                <a16:creationId xmlns:a16="http://schemas.microsoft.com/office/drawing/2014/main" id="{77F35B58-434F-6541-A5AB-C591B3ECF203}"/>
              </a:ext>
            </a:extLst>
          </p:cNvPr>
          <p:cNvSpPr/>
          <p:nvPr/>
        </p:nvSpPr>
        <p:spPr>
          <a:xfrm>
            <a:off x="279399" y="12393207"/>
            <a:ext cx="11912598" cy="134072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5" name="Date Placeholder 4">
            <a:extLst>
              <a:ext uri="{FF2B5EF4-FFF2-40B4-BE49-F238E27FC236}">
                <a16:creationId xmlns:a16="http://schemas.microsoft.com/office/drawing/2014/main" id="{E6C6CFE4-1D8A-E048-B114-07488293B0BA}"/>
              </a:ext>
            </a:extLst>
          </p:cNvPr>
          <p:cNvSpPr>
            <a:spLocks noGrp="1"/>
          </p:cNvSpPr>
          <p:nvPr>
            <p:ph type="dt" sz="half" idx="12"/>
          </p:nvPr>
        </p:nvSpPr>
        <p:spPr/>
        <p:txBody>
          <a:bodyPr/>
          <a:lstStyle>
            <a:lvl1pPr>
              <a:defRPr>
                <a:solidFill>
                  <a:schemeClr val="bg1"/>
                </a:solidFill>
              </a:defRPr>
            </a:lvl1pPr>
          </a:lstStyle>
          <a:p>
            <a:fld id="{B09C4395-69A3-4777-A64C-2273E18EA1F4}" type="datetimeFigureOut">
              <a:rPr lang="da-DK" smtClean="0"/>
              <a:t>03-03-2024</a:t>
            </a:fld>
            <a:endParaRPr lang="da-DK"/>
          </a:p>
        </p:txBody>
      </p:sp>
      <p:sp>
        <p:nvSpPr>
          <p:cNvPr id="6" name="Footer Placeholder 5">
            <a:extLst>
              <a:ext uri="{FF2B5EF4-FFF2-40B4-BE49-F238E27FC236}">
                <a16:creationId xmlns:a16="http://schemas.microsoft.com/office/drawing/2014/main" id="{CBB6A596-2163-8545-8C2C-3F4CEAE81665}"/>
              </a:ext>
            </a:extLst>
          </p:cNvPr>
          <p:cNvSpPr>
            <a:spLocks noGrp="1"/>
          </p:cNvSpPr>
          <p:nvPr>
            <p:ph type="ftr" sz="quarter" idx="13"/>
          </p:nvPr>
        </p:nvSpPr>
        <p:spPr/>
        <p:txBody>
          <a:bodyPr/>
          <a:lstStyle>
            <a:lvl1pPr>
              <a:defRPr>
                <a:solidFill>
                  <a:schemeClr val="bg1"/>
                </a:solidFill>
              </a:defRPr>
            </a:lvl1pPr>
          </a:lstStyle>
          <a:p>
            <a:endParaRPr lang="da-DK"/>
          </a:p>
        </p:txBody>
      </p:sp>
    </p:spTree>
    <p:extLst>
      <p:ext uri="{BB962C8B-B14F-4D97-AF65-F5344CB8AC3E}">
        <p14:creationId xmlns:p14="http://schemas.microsoft.com/office/powerpoint/2010/main" val="14542686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ekst + prik-anima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488F7C-1DB2-4244-B5F2-48B5AFD08FCB}"/>
              </a:ext>
            </a:extLst>
          </p:cNvPr>
          <p:cNvSpPr/>
          <p:nvPr/>
        </p:nvSpPr>
        <p:spPr>
          <a:xfrm>
            <a:off x="12192001" y="0"/>
            <a:ext cx="12191998" cy="13716000"/>
          </a:xfrm>
          <a:prstGeom prst="rect">
            <a:avLst/>
          </a:prstGeom>
          <a:solidFill>
            <a:srgbClr val="1B45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3373821" y="1340727"/>
            <a:ext cx="8318222" cy="2490950"/>
          </a:xfrm>
        </p:spPr>
        <p:txBody>
          <a:bodyPr anchor="t" anchorCtr="0"/>
          <a:lstStyle/>
          <a:p>
            <a:r>
              <a:rPr lang="da-DK"/>
              <a:t>Klik for at redigere titeltypografien i masteren</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3373821" y="4350908"/>
            <a:ext cx="8318222" cy="7180692"/>
          </a:xfrm>
        </p:spPr>
        <p:txBody>
          <a:body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p>
            <a:fld id="{86CB4B4D-7CA3-9044-876B-883B54F8677D}" type="slidenum">
              <a:rPr lang="da-DK" smtClean="0"/>
              <a:t>‹nr.›</a:t>
            </a:fld>
            <a:endParaRPr lang="da-DK"/>
          </a:p>
        </p:txBody>
      </p:sp>
      <p:pic>
        <p:nvPicPr>
          <p:cNvPr id="10" name="Picture 9">
            <a:extLst>
              <a:ext uri="{FF2B5EF4-FFF2-40B4-BE49-F238E27FC236}">
                <a16:creationId xmlns:a16="http://schemas.microsoft.com/office/drawing/2014/main" id="{1C88E311-2A15-C94D-B456-72D1CCD5E38B}"/>
              </a:ext>
            </a:extLst>
          </p:cNvPr>
          <p:cNvPicPr>
            <a:picLocks noChangeAspect="1"/>
          </p:cNvPicPr>
          <p:nvPr/>
        </p:nvPicPr>
        <p:blipFill>
          <a:blip r:embed="rId2"/>
          <a:stretch>
            <a:fillRect/>
          </a:stretch>
        </p:blipFill>
        <p:spPr>
          <a:xfrm>
            <a:off x="12709443" y="2357120"/>
            <a:ext cx="11157110" cy="9001760"/>
          </a:xfrm>
          <a:prstGeom prst="rect">
            <a:avLst/>
          </a:prstGeom>
        </p:spPr>
      </p:pic>
      <p:sp>
        <p:nvSpPr>
          <p:cNvPr id="5" name="Date Placeholder 4">
            <a:extLst>
              <a:ext uri="{FF2B5EF4-FFF2-40B4-BE49-F238E27FC236}">
                <a16:creationId xmlns:a16="http://schemas.microsoft.com/office/drawing/2014/main" id="{EF0EE67A-8BC5-9547-BE05-E18658D4B130}"/>
              </a:ext>
            </a:extLst>
          </p:cNvPr>
          <p:cNvSpPr>
            <a:spLocks noGrp="1"/>
          </p:cNvSpPr>
          <p:nvPr>
            <p:ph type="dt" sz="half" idx="12"/>
          </p:nvPr>
        </p:nvSpPr>
        <p:spPr/>
        <p:txBody>
          <a:bodyPr/>
          <a:lstStyle/>
          <a:p>
            <a:fld id="{B09C4395-69A3-4777-A64C-2273E18EA1F4}" type="datetimeFigureOut">
              <a:rPr lang="da-DK" smtClean="0"/>
              <a:t>03-03-2024</a:t>
            </a:fld>
            <a:endParaRPr lang="da-DK"/>
          </a:p>
        </p:txBody>
      </p:sp>
      <p:sp>
        <p:nvSpPr>
          <p:cNvPr id="6" name="Footer Placeholder 5">
            <a:extLst>
              <a:ext uri="{FF2B5EF4-FFF2-40B4-BE49-F238E27FC236}">
                <a16:creationId xmlns:a16="http://schemas.microsoft.com/office/drawing/2014/main" id="{FEC3F1F0-3BDB-F345-85CA-81DFED071ACA}"/>
              </a:ext>
            </a:extLst>
          </p:cNvPr>
          <p:cNvSpPr>
            <a:spLocks noGrp="1"/>
          </p:cNvSpPr>
          <p:nvPr>
            <p:ph type="ftr" sz="quarter" idx="13"/>
          </p:nvPr>
        </p:nvSpPr>
        <p:spPr/>
        <p:txBody>
          <a:bodyPr/>
          <a:lstStyle/>
          <a:p>
            <a:endParaRPr lang="da-DK"/>
          </a:p>
        </p:txBody>
      </p:sp>
    </p:spTree>
    <p:extLst>
      <p:ext uri="{BB962C8B-B14F-4D97-AF65-F5344CB8AC3E}">
        <p14:creationId xmlns:p14="http://schemas.microsoft.com/office/powerpoint/2010/main" val="24130438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ekst+billede - hvid baggrun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488F7C-1DB2-4244-B5F2-48B5AFD08FCB}"/>
              </a:ext>
            </a:extLst>
          </p:cNvPr>
          <p:cNvSpPr/>
          <p:nvPr/>
        </p:nvSpPr>
        <p:spPr>
          <a:xfrm>
            <a:off x="12192001" y="0"/>
            <a:ext cx="12191998" cy="1371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3373821" y="1340727"/>
            <a:ext cx="8318222" cy="2490950"/>
          </a:xfrm>
        </p:spPr>
        <p:txBody>
          <a:bodyPr anchor="t" anchorCtr="0"/>
          <a:lstStyle/>
          <a:p>
            <a:r>
              <a:rPr lang="da-DK"/>
              <a:t>Klik for at redigere titeltypografien i masteren</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3373821" y="4350908"/>
            <a:ext cx="8318222" cy="7180692"/>
          </a:xfrm>
        </p:spPr>
        <p:txBody>
          <a:body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p>
            <a:fld id="{86CB4B4D-7CA3-9044-876B-883B54F8677D}" type="slidenum">
              <a:rPr lang="da-DK" smtClean="0"/>
              <a:t>‹nr.›</a:t>
            </a:fld>
            <a:endParaRPr lang="da-DK"/>
          </a:p>
        </p:txBody>
      </p:sp>
      <p:sp>
        <p:nvSpPr>
          <p:cNvPr id="17" name="Picture Placeholder 5">
            <a:extLst>
              <a:ext uri="{FF2B5EF4-FFF2-40B4-BE49-F238E27FC236}">
                <a16:creationId xmlns:a16="http://schemas.microsoft.com/office/drawing/2014/main" id="{588C9408-E712-694B-A898-C7DB3D8FEDE6}"/>
              </a:ext>
            </a:extLst>
          </p:cNvPr>
          <p:cNvSpPr>
            <a:spLocks noGrp="1"/>
          </p:cNvSpPr>
          <p:nvPr>
            <p:ph type="pic" sz="quarter" idx="10"/>
          </p:nvPr>
        </p:nvSpPr>
        <p:spPr>
          <a:xfrm>
            <a:off x="12191999" y="1340725"/>
            <a:ext cx="12192002" cy="12375274"/>
          </a:xfrm>
          <a:solidFill>
            <a:schemeClr val="bg1">
              <a:lumMod val="85000"/>
            </a:schemeClr>
          </a:solidFill>
        </p:spPr>
        <p:txBody>
          <a:bodyPr/>
          <a:lstStyle/>
          <a:p>
            <a:r>
              <a:rPr lang="da-DK"/>
              <a:t>Klik på ikonet for at tilføje et billede</a:t>
            </a:r>
            <a:endParaRPr lang="en-DK"/>
          </a:p>
        </p:txBody>
      </p:sp>
      <p:sp>
        <p:nvSpPr>
          <p:cNvPr id="18" name="Text Placeholder 5">
            <a:extLst>
              <a:ext uri="{FF2B5EF4-FFF2-40B4-BE49-F238E27FC236}">
                <a16:creationId xmlns:a16="http://schemas.microsoft.com/office/drawing/2014/main" id="{B1A36D61-D8DA-7845-A664-7326F8474849}"/>
              </a:ext>
            </a:extLst>
          </p:cNvPr>
          <p:cNvSpPr>
            <a:spLocks noGrp="1"/>
          </p:cNvSpPr>
          <p:nvPr>
            <p:ph type="body" sz="quarter" idx="12"/>
          </p:nvPr>
        </p:nvSpPr>
        <p:spPr>
          <a:xfrm>
            <a:off x="14986168" y="-5246240"/>
            <a:ext cx="7721600" cy="7721600"/>
          </a:xfrm>
          <a:blipFill>
            <a:blip r:embed="rId2"/>
            <a:stretch>
              <a:fillRect/>
            </a:stretch>
          </a:blipFill>
        </p:spPr>
        <p:txBody>
          <a:bodyPr/>
          <a:lstStyle>
            <a:lvl1pPr>
              <a:buFont typeface="Arial" panose="020B0604020202020204" pitchFamily="34" charset="0"/>
              <a:buNone/>
              <a:defRPr sz="200"/>
            </a:lvl1pPr>
          </a:lstStyle>
          <a:p>
            <a:pPr lvl="0"/>
            <a:r>
              <a:rPr lang="da-DK"/>
              <a:t>Rediger teksttypografien i masteren</a:t>
            </a:r>
          </a:p>
        </p:txBody>
      </p:sp>
      <p:sp>
        <p:nvSpPr>
          <p:cNvPr id="9" name="Rectangle 8">
            <a:extLst>
              <a:ext uri="{FF2B5EF4-FFF2-40B4-BE49-F238E27FC236}">
                <a16:creationId xmlns:a16="http://schemas.microsoft.com/office/drawing/2014/main" id="{4B549EF7-2957-2746-8802-3ED83348F0A2}"/>
              </a:ext>
            </a:extLst>
          </p:cNvPr>
          <p:cNvSpPr/>
          <p:nvPr/>
        </p:nvSpPr>
        <p:spPr>
          <a:xfrm>
            <a:off x="279399" y="12393207"/>
            <a:ext cx="11912598" cy="134072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5" name="Date Placeholder 4">
            <a:extLst>
              <a:ext uri="{FF2B5EF4-FFF2-40B4-BE49-F238E27FC236}">
                <a16:creationId xmlns:a16="http://schemas.microsoft.com/office/drawing/2014/main" id="{D8BB9097-3EDF-1F46-BE31-2B90A72816CD}"/>
              </a:ext>
            </a:extLst>
          </p:cNvPr>
          <p:cNvSpPr>
            <a:spLocks noGrp="1"/>
          </p:cNvSpPr>
          <p:nvPr>
            <p:ph type="dt" sz="half" idx="13"/>
          </p:nvPr>
        </p:nvSpPr>
        <p:spPr/>
        <p:txBody>
          <a:bodyPr/>
          <a:lstStyle>
            <a:lvl1pPr>
              <a:defRPr>
                <a:solidFill>
                  <a:schemeClr val="bg1"/>
                </a:solidFill>
              </a:defRPr>
            </a:lvl1pPr>
          </a:lstStyle>
          <a:p>
            <a:fld id="{B09C4395-69A3-4777-A64C-2273E18EA1F4}" type="datetimeFigureOut">
              <a:rPr lang="da-DK" smtClean="0"/>
              <a:t>03-03-2024</a:t>
            </a:fld>
            <a:endParaRPr lang="da-DK"/>
          </a:p>
        </p:txBody>
      </p:sp>
      <p:sp>
        <p:nvSpPr>
          <p:cNvPr id="6" name="Footer Placeholder 5">
            <a:extLst>
              <a:ext uri="{FF2B5EF4-FFF2-40B4-BE49-F238E27FC236}">
                <a16:creationId xmlns:a16="http://schemas.microsoft.com/office/drawing/2014/main" id="{003B9541-8548-BC40-8715-243C088AD436}"/>
              </a:ext>
            </a:extLst>
          </p:cNvPr>
          <p:cNvSpPr>
            <a:spLocks noGrp="1"/>
          </p:cNvSpPr>
          <p:nvPr>
            <p:ph type="ftr" sz="quarter" idx="14"/>
          </p:nvPr>
        </p:nvSpPr>
        <p:spPr/>
        <p:txBody>
          <a:bodyPr/>
          <a:lstStyle>
            <a:lvl1pPr>
              <a:defRPr>
                <a:solidFill>
                  <a:schemeClr val="bg1"/>
                </a:solidFill>
              </a:defRPr>
            </a:lvl1pPr>
          </a:lstStyle>
          <a:p>
            <a:endParaRPr lang="da-DK"/>
          </a:p>
        </p:txBody>
      </p:sp>
    </p:spTree>
    <p:extLst>
      <p:ext uri="{BB962C8B-B14F-4D97-AF65-F5344CB8AC3E}">
        <p14:creationId xmlns:p14="http://schemas.microsoft.com/office/powerpoint/2010/main" val="32986183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orside med prik-ani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p:nvSpPr>
        <p:spPr>
          <a:xfrm>
            <a:off x="285749" y="0"/>
            <a:ext cx="24098250" cy="13716000"/>
          </a:xfrm>
          <a:prstGeom prst="rect">
            <a:avLst/>
          </a:prstGeom>
          <a:solidFill>
            <a:srgbClr val="1B45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Title 1">
            <a:extLst>
              <a:ext uri="{FF2B5EF4-FFF2-40B4-BE49-F238E27FC236}">
                <a16:creationId xmlns:a16="http://schemas.microsoft.com/office/drawing/2014/main" id="{4A9C9CC3-5BCD-1C4D-B3CC-A48ABFCB736F}"/>
              </a:ext>
            </a:extLst>
          </p:cNvPr>
          <p:cNvSpPr>
            <a:spLocks noGrp="1"/>
          </p:cNvSpPr>
          <p:nvPr>
            <p:ph type="ctrTitle"/>
          </p:nvPr>
        </p:nvSpPr>
        <p:spPr>
          <a:xfrm>
            <a:off x="1180318" y="4004236"/>
            <a:ext cx="10115212" cy="3943908"/>
          </a:xfrm>
        </p:spPr>
        <p:txBody>
          <a:bodyPr anchor="b"/>
          <a:lstStyle>
            <a:lvl1pPr algn="l">
              <a:defRPr sz="12000">
                <a:solidFill>
                  <a:schemeClr val="bg1"/>
                </a:solidFill>
              </a:defRPr>
            </a:lvl1pPr>
          </a:lstStyle>
          <a:p>
            <a:r>
              <a:rPr lang="da-DK"/>
              <a:t>Klik for at redigere titeltypografien i masteren</a:t>
            </a:r>
            <a:endParaRPr lang="en-DK"/>
          </a:p>
        </p:txBody>
      </p:sp>
      <p:sp>
        <p:nvSpPr>
          <p:cNvPr id="3" name="Subtitle 2">
            <a:extLst>
              <a:ext uri="{FF2B5EF4-FFF2-40B4-BE49-F238E27FC236}">
                <a16:creationId xmlns:a16="http://schemas.microsoft.com/office/drawing/2014/main" id="{8B570B72-74F5-624B-BE2E-A0A73EC03E2D}"/>
              </a:ext>
            </a:extLst>
          </p:cNvPr>
          <p:cNvSpPr>
            <a:spLocks noGrp="1"/>
          </p:cNvSpPr>
          <p:nvPr>
            <p:ph type="subTitle" idx="1"/>
          </p:nvPr>
        </p:nvSpPr>
        <p:spPr>
          <a:xfrm>
            <a:off x="1180318" y="8455584"/>
            <a:ext cx="10115212" cy="3943908"/>
          </a:xfrm>
        </p:spPr>
        <p:txBody>
          <a:bodyPr/>
          <a:lstStyle>
            <a:lvl1pPr marL="0" indent="0" algn="l">
              <a:buNone/>
              <a:defRPr sz="4800">
                <a:solidFill>
                  <a:schemeClr val="bg1"/>
                </a:solidFill>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da-DK"/>
              <a:t>Klik for at redigere undertiteltypografien i masteren</a:t>
            </a:r>
            <a:endParaRPr lang="en-DK"/>
          </a:p>
        </p:txBody>
      </p:sp>
      <p:pic>
        <p:nvPicPr>
          <p:cNvPr id="16" name="Picture 15">
            <a:extLst>
              <a:ext uri="{FF2B5EF4-FFF2-40B4-BE49-F238E27FC236}">
                <a16:creationId xmlns:a16="http://schemas.microsoft.com/office/drawing/2014/main" id="{C0CA3239-F5FB-4147-94AB-91D7469249C9}"/>
              </a:ext>
            </a:extLst>
          </p:cNvPr>
          <p:cNvPicPr>
            <a:picLocks noChangeAspect="1"/>
          </p:cNvPicPr>
          <p:nvPr/>
        </p:nvPicPr>
        <p:blipFill>
          <a:blip r:embed="rId2"/>
          <a:stretch>
            <a:fillRect/>
          </a:stretch>
        </p:blipFill>
        <p:spPr>
          <a:xfrm>
            <a:off x="11770145" y="2357120"/>
            <a:ext cx="11157110" cy="9001760"/>
          </a:xfrm>
          <a:prstGeom prst="rect">
            <a:avLst/>
          </a:prstGeom>
        </p:spPr>
      </p:pic>
      <p:pic>
        <p:nvPicPr>
          <p:cNvPr id="18" name="Picture 17">
            <a:extLst>
              <a:ext uri="{FF2B5EF4-FFF2-40B4-BE49-F238E27FC236}">
                <a16:creationId xmlns:a16="http://schemas.microsoft.com/office/drawing/2014/main" id="{F02761D1-0BB9-2A43-8BD5-EDF1F7CD81AF}"/>
              </a:ext>
            </a:extLst>
          </p:cNvPr>
          <p:cNvPicPr>
            <a:picLocks noChangeAspect="1"/>
          </p:cNvPicPr>
          <p:nvPr/>
        </p:nvPicPr>
        <p:blipFill>
          <a:blip r:embed="rId3"/>
          <a:stretch>
            <a:fillRect/>
          </a:stretch>
        </p:blipFill>
        <p:spPr>
          <a:xfrm>
            <a:off x="841973" y="667683"/>
            <a:ext cx="2381666" cy="2381666"/>
          </a:xfrm>
          <a:prstGeom prst="rect">
            <a:avLst/>
          </a:prstGeom>
        </p:spPr>
      </p:pic>
      <p:sp>
        <p:nvSpPr>
          <p:cNvPr id="5" name="Date Placeholder 4">
            <a:extLst>
              <a:ext uri="{FF2B5EF4-FFF2-40B4-BE49-F238E27FC236}">
                <a16:creationId xmlns:a16="http://schemas.microsoft.com/office/drawing/2014/main" id="{45F71F83-78F9-F742-85DF-DD9411B3B8AC}"/>
              </a:ext>
            </a:extLst>
          </p:cNvPr>
          <p:cNvSpPr>
            <a:spLocks noGrp="1"/>
          </p:cNvSpPr>
          <p:nvPr>
            <p:ph type="dt" sz="half" idx="10"/>
          </p:nvPr>
        </p:nvSpPr>
        <p:spPr>
          <a:xfrm>
            <a:off x="1180319" y="12712700"/>
            <a:ext cx="1928430" cy="559164"/>
          </a:xfrm>
        </p:spPr>
        <p:txBody>
          <a:bodyPr/>
          <a:lstStyle>
            <a:lvl1pPr>
              <a:defRPr>
                <a:solidFill>
                  <a:schemeClr val="bg1"/>
                </a:solidFill>
              </a:defRPr>
            </a:lvl1pPr>
          </a:lstStyle>
          <a:p>
            <a:fld id="{B09C4395-69A3-4777-A64C-2273E18EA1F4}" type="datetimeFigureOut">
              <a:rPr lang="da-DK" smtClean="0"/>
              <a:t>03-03-2024</a:t>
            </a:fld>
            <a:endParaRPr lang="da-DK"/>
          </a:p>
        </p:txBody>
      </p:sp>
      <p:sp>
        <p:nvSpPr>
          <p:cNvPr id="6" name="Footer Placeholder 5">
            <a:extLst>
              <a:ext uri="{FF2B5EF4-FFF2-40B4-BE49-F238E27FC236}">
                <a16:creationId xmlns:a16="http://schemas.microsoft.com/office/drawing/2014/main" id="{5A20DD28-FDEA-344F-BA16-42E22E63BD7D}"/>
              </a:ext>
            </a:extLst>
          </p:cNvPr>
          <p:cNvSpPr>
            <a:spLocks noGrp="1"/>
          </p:cNvSpPr>
          <p:nvPr>
            <p:ph type="ftr" sz="quarter" idx="11"/>
          </p:nvPr>
        </p:nvSpPr>
        <p:spPr>
          <a:xfrm>
            <a:off x="3324646" y="12712698"/>
            <a:ext cx="16033752" cy="559164"/>
          </a:xfrm>
        </p:spPr>
        <p:txBody>
          <a:bodyPr/>
          <a:lstStyle>
            <a:lvl1pPr>
              <a:defRPr>
                <a:solidFill>
                  <a:schemeClr val="bg1"/>
                </a:solidFill>
              </a:defRPr>
            </a:lvl1pPr>
          </a:lstStyle>
          <a:p>
            <a:endParaRPr lang="da-DK"/>
          </a:p>
        </p:txBody>
      </p:sp>
    </p:spTree>
    <p:extLst>
      <p:ext uri="{BB962C8B-B14F-4D97-AF65-F5344CB8AC3E}">
        <p14:creationId xmlns:p14="http://schemas.microsoft.com/office/powerpoint/2010/main" val="235966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ekst+billede - lys baggrun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409B01-12B2-9A43-9C48-8F38C41DDD2E}"/>
              </a:ext>
            </a:extLst>
          </p:cNvPr>
          <p:cNvSpPr/>
          <p:nvPr/>
        </p:nvSpPr>
        <p:spPr>
          <a:xfrm>
            <a:off x="279401" y="1"/>
            <a:ext cx="11912598" cy="1239320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8" name="Rectangle 7">
            <a:extLst>
              <a:ext uri="{FF2B5EF4-FFF2-40B4-BE49-F238E27FC236}">
                <a16:creationId xmlns:a16="http://schemas.microsoft.com/office/drawing/2014/main" id="{03488F7C-1DB2-4244-B5F2-48B5AFD08FCB}"/>
              </a:ext>
            </a:extLst>
          </p:cNvPr>
          <p:cNvSpPr/>
          <p:nvPr/>
        </p:nvSpPr>
        <p:spPr>
          <a:xfrm>
            <a:off x="12192001" y="0"/>
            <a:ext cx="12191998" cy="1371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3373821" y="1340727"/>
            <a:ext cx="8318222" cy="2490950"/>
          </a:xfrm>
        </p:spPr>
        <p:txBody>
          <a:bodyPr anchor="t" anchorCtr="0"/>
          <a:lstStyle>
            <a:lvl1pPr>
              <a:defRPr>
                <a:solidFill>
                  <a:schemeClr val="bg1"/>
                </a:solidFill>
              </a:defRPr>
            </a:lvl1pPr>
          </a:lstStyle>
          <a:p>
            <a:r>
              <a:rPr lang="da-DK"/>
              <a:t>Klik for at redigere titeltypografien i masteren</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3373821" y="4350908"/>
            <a:ext cx="8318222" cy="718069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lvl1pPr>
              <a:defRPr>
                <a:solidFill>
                  <a:schemeClr val="bg1"/>
                </a:solidFill>
              </a:defRPr>
            </a:lvl1pPr>
          </a:lstStyle>
          <a:p>
            <a:fld id="{86CB4B4D-7CA3-9044-876B-883B54F8677D}" type="slidenum">
              <a:rPr lang="da-DK" smtClean="0"/>
              <a:t>‹nr.›</a:t>
            </a:fld>
            <a:endParaRPr lang="da-DK"/>
          </a:p>
        </p:txBody>
      </p:sp>
      <p:sp>
        <p:nvSpPr>
          <p:cNvPr id="17" name="Picture Placeholder 5">
            <a:extLst>
              <a:ext uri="{FF2B5EF4-FFF2-40B4-BE49-F238E27FC236}">
                <a16:creationId xmlns:a16="http://schemas.microsoft.com/office/drawing/2014/main" id="{588C9408-E712-694B-A898-C7DB3D8FEDE6}"/>
              </a:ext>
            </a:extLst>
          </p:cNvPr>
          <p:cNvSpPr>
            <a:spLocks noGrp="1"/>
          </p:cNvSpPr>
          <p:nvPr>
            <p:ph type="pic" sz="quarter" idx="10"/>
          </p:nvPr>
        </p:nvSpPr>
        <p:spPr>
          <a:xfrm>
            <a:off x="12191999" y="1340725"/>
            <a:ext cx="12192002" cy="12375274"/>
          </a:xfrm>
          <a:solidFill>
            <a:schemeClr val="bg1">
              <a:lumMod val="85000"/>
            </a:schemeClr>
          </a:solidFill>
        </p:spPr>
        <p:txBody>
          <a:bodyPr/>
          <a:lstStyle/>
          <a:p>
            <a:r>
              <a:rPr lang="da-DK"/>
              <a:t>Klik på ikonet for at tilføje et billede</a:t>
            </a:r>
            <a:endParaRPr lang="en-DK"/>
          </a:p>
        </p:txBody>
      </p:sp>
      <p:sp>
        <p:nvSpPr>
          <p:cNvPr id="18" name="Text Placeholder 5">
            <a:extLst>
              <a:ext uri="{FF2B5EF4-FFF2-40B4-BE49-F238E27FC236}">
                <a16:creationId xmlns:a16="http://schemas.microsoft.com/office/drawing/2014/main" id="{B1A36D61-D8DA-7845-A664-7326F8474849}"/>
              </a:ext>
            </a:extLst>
          </p:cNvPr>
          <p:cNvSpPr>
            <a:spLocks noGrp="1"/>
          </p:cNvSpPr>
          <p:nvPr>
            <p:ph type="body" sz="quarter" idx="12"/>
          </p:nvPr>
        </p:nvSpPr>
        <p:spPr>
          <a:xfrm>
            <a:off x="14986168" y="-5246240"/>
            <a:ext cx="7721600" cy="7721600"/>
          </a:xfrm>
          <a:blipFill>
            <a:blip r:embed="rId2"/>
            <a:stretch>
              <a:fillRect/>
            </a:stretch>
          </a:blipFill>
        </p:spPr>
        <p:txBody>
          <a:bodyPr/>
          <a:lstStyle>
            <a:lvl1pPr>
              <a:buFont typeface="Arial" panose="020B0604020202020204" pitchFamily="34" charset="0"/>
              <a:buNone/>
              <a:defRPr sz="200"/>
            </a:lvl1pPr>
          </a:lstStyle>
          <a:p>
            <a:pPr lvl="0"/>
            <a:r>
              <a:rPr lang="da-DK"/>
              <a:t>Rediger teksttypografien i masteren</a:t>
            </a:r>
          </a:p>
        </p:txBody>
      </p:sp>
      <p:pic>
        <p:nvPicPr>
          <p:cNvPr id="21" name="Picture 20">
            <a:extLst>
              <a:ext uri="{FF2B5EF4-FFF2-40B4-BE49-F238E27FC236}">
                <a16:creationId xmlns:a16="http://schemas.microsoft.com/office/drawing/2014/main" id="{56E18727-498C-7746-8334-81988A6FE7E4}"/>
              </a:ext>
            </a:extLst>
          </p:cNvPr>
          <p:cNvPicPr>
            <a:picLocks noChangeAspect="1"/>
          </p:cNvPicPr>
          <p:nvPr/>
        </p:nvPicPr>
        <p:blipFill rotWithShape="1">
          <a:blip r:embed="rId3"/>
          <a:srcRect b="22980"/>
          <a:stretch/>
        </p:blipFill>
        <p:spPr>
          <a:xfrm>
            <a:off x="977901" y="895877"/>
            <a:ext cx="1716790" cy="1777474"/>
          </a:xfrm>
          <a:prstGeom prst="rect">
            <a:avLst/>
          </a:prstGeom>
        </p:spPr>
      </p:pic>
      <p:sp>
        <p:nvSpPr>
          <p:cNvPr id="22" name="Rectangle 21">
            <a:extLst>
              <a:ext uri="{FF2B5EF4-FFF2-40B4-BE49-F238E27FC236}">
                <a16:creationId xmlns:a16="http://schemas.microsoft.com/office/drawing/2014/main" id="{705D8A9A-AA37-714D-A8D8-3132C83A2E35}"/>
              </a:ext>
            </a:extLst>
          </p:cNvPr>
          <p:cNvSpPr/>
          <p:nvPr/>
        </p:nvSpPr>
        <p:spPr>
          <a:xfrm>
            <a:off x="279399" y="12393207"/>
            <a:ext cx="11912598" cy="13407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11" name="Rectangle 10">
            <a:extLst>
              <a:ext uri="{FF2B5EF4-FFF2-40B4-BE49-F238E27FC236}">
                <a16:creationId xmlns:a16="http://schemas.microsoft.com/office/drawing/2014/main" id="{7838D203-B7E4-BD45-9EF4-F9F9C5C7F18C}"/>
              </a:ext>
            </a:extLst>
          </p:cNvPr>
          <p:cNvSpPr/>
          <p:nvPr/>
        </p:nvSpPr>
        <p:spPr>
          <a:xfrm>
            <a:off x="2" y="0"/>
            <a:ext cx="28574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5" name="Date Placeholder 4">
            <a:extLst>
              <a:ext uri="{FF2B5EF4-FFF2-40B4-BE49-F238E27FC236}">
                <a16:creationId xmlns:a16="http://schemas.microsoft.com/office/drawing/2014/main" id="{6D9EFDF3-D9B1-7248-97B0-4784DA92465E}"/>
              </a:ext>
            </a:extLst>
          </p:cNvPr>
          <p:cNvSpPr>
            <a:spLocks noGrp="1"/>
          </p:cNvSpPr>
          <p:nvPr>
            <p:ph type="dt" sz="half" idx="13"/>
          </p:nvPr>
        </p:nvSpPr>
        <p:spPr/>
        <p:txBody>
          <a:bodyPr/>
          <a:lstStyle/>
          <a:p>
            <a:fld id="{B09C4395-69A3-4777-A64C-2273E18EA1F4}" type="datetimeFigureOut">
              <a:rPr lang="da-DK" smtClean="0"/>
              <a:t>03-03-2024</a:t>
            </a:fld>
            <a:endParaRPr lang="da-DK"/>
          </a:p>
        </p:txBody>
      </p:sp>
      <p:sp>
        <p:nvSpPr>
          <p:cNvPr id="6" name="Footer Placeholder 5">
            <a:extLst>
              <a:ext uri="{FF2B5EF4-FFF2-40B4-BE49-F238E27FC236}">
                <a16:creationId xmlns:a16="http://schemas.microsoft.com/office/drawing/2014/main" id="{3AA46920-548D-E743-AC82-05E415E76CF3}"/>
              </a:ext>
            </a:extLst>
          </p:cNvPr>
          <p:cNvSpPr>
            <a:spLocks noGrp="1"/>
          </p:cNvSpPr>
          <p:nvPr>
            <p:ph type="ftr" sz="quarter" idx="14"/>
          </p:nvPr>
        </p:nvSpPr>
        <p:spPr/>
        <p:txBody>
          <a:bodyPr/>
          <a:lstStyle/>
          <a:p>
            <a:endParaRPr lang="da-DK"/>
          </a:p>
        </p:txBody>
      </p:sp>
    </p:spTree>
    <p:extLst>
      <p:ext uri="{BB962C8B-B14F-4D97-AF65-F5344CB8AC3E}">
        <p14:creationId xmlns:p14="http://schemas.microsoft.com/office/powerpoint/2010/main" val="139408075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ekst+billede - mørk baggrun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409B01-12B2-9A43-9C48-8F38C41DDD2E}"/>
              </a:ext>
            </a:extLst>
          </p:cNvPr>
          <p:cNvSpPr/>
          <p:nvPr/>
        </p:nvSpPr>
        <p:spPr>
          <a:xfrm>
            <a:off x="279400" y="2"/>
            <a:ext cx="1470676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8" name="Rectangle 7">
            <a:extLst>
              <a:ext uri="{FF2B5EF4-FFF2-40B4-BE49-F238E27FC236}">
                <a16:creationId xmlns:a16="http://schemas.microsoft.com/office/drawing/2014/main" id="{03488F7C-1DB2-4244-B5F2-48B5AFD08FCB}"/>
              </a:ext>
            </a:extLst>
          </p:cNvPr>
          <p:cNvSpPr/>
          <p:nvPr/>
        </p:nvSpPr>
        <p:spPr>
          <a:xfrm>
            <a:off x="12192001" y="0"/>
            <a:ext cx="1219199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3373821" y="1340727"/>
            <a:ext cx="11347114" cy="2490950"/>
          </a:xfrm>
        </p:spPr>
        <p:txBody>
          <a:bodyPr anchor="t" anchorCtr="0"/>
          <a:lstStyle>
            <a:lvl1pPr>
              <a:defRPr>
                <a:solidFill>
                  <a:schemeClr val="bg1"/>
                </a:solidFill>
              </a:defRPr>
            </a:lvl1pPr>
          </a:lstStyle>
          <a:p>
            <a:r>
              <a:rPr lang="da-DK"/>
              <a:t>Klik for at redigere titeltypografien i masteren</a:t>
            </a:r>
            <a:endParaRPr lang="en-DK" dirty="0"/>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3373821" y="4350906"/>
            <a:ext cx="11347114" cy="890336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17" name="Picture Placeholder 5">
            <a:extLst>
              <a:ext uri="{FF2B5EF4-FFF2-40B4-BE49-F238E27FC236}">
                <a16:creationId xmlns:a16="http://schemas.microsoft.com/office/drawing/2014/main" id="{588C9408-E712-694B-A898-C7DB3D8FEDE6}"/>
              </a:ext>
            </a:extLst>
          </p:cNvPr>
          <p:cNvSpPr>
            <a:spLocks noGrp="1"/>
          </p:cNvSpPr>
          <p:nvPr>
            <p:ph type="pic" sz="quarter" idx="10"/>
          </p:nvPr>
        </p:nvSpPr>
        <p:spPr>
          <a:xfrm>
            <a:off x="14986168" y="2475361"/>
            <a:ext cx="7721600" cy="10778914"/>
          </a:xfrm>
          <a:solidFill>
            <a:schemeClr val="bg1">
              <a:lumMod val="85000"/>
            </a:schemeClr>
          </a:solidFill>
        </p:spPr>
        <p:txBody>
          <a:bodyPr/>
          <a:lstStyle/>
          <a:p>
            <a:r>
              <a:rPr lang="da-DK"/>
              <a:t>Klik på ikonet for at tilføje et billede</a:t>
            </a:r>
            <a:endParaRPr lang="en-DK"/>
          </a:p>
        </p:txBody>
      </p:sp>
      <p:sp>
        <p:nvSpPr>
          <p:cNvPr id="18" name="Text Placeholder 5">
            <a:extLst>
              <a:ext uri="{FF2B5EF4-FFF2-40B4-BE49-F238E27FC236}">
                <a16:creationId xmlns:a16="http://schemas.microsoft.com/office/drawing/2014/main" id="{B1A36D61-D8DA-7845-A664-7326F8474849}"/>
              </a:ext>
            </a:extLst>
          </p:cNvPr>
          <p:cNvSpPr>
            <a:spLocks noGrp="1"/>
          </p:cNvSpPr>
          <p:nvPr>
            <p:ph type="body" sz="quarter" idx="12"/>
          </p:nvPr>
        </p:nvSpPr>
        <p:spPr>
          <a:xfrm>
            <a:off x="14986168" y="-5246240"/>
            <a:ext cx="7721600" cy="7721600"/>
          </a:xfrm>
          <a:blipFill>
            <a:blip r:embed="rId2"/>
            <a:stretch>
              <a:fillRect/>
            </a:stretch>
          </a:blipFill>
        </p:spPr>
        <p:txBody>
          <a:bodyPr/>
          <a:lstStyle>
            <a:lvl1pPr>
              <a:buFont typeface="Arial" panose="020B0604020202020204" pitchFamily="34" charset="0"/>
              <a:buNone/>
              <a:defRPr sz="200"/>
            </a:lvl1pPr>
          </a:lstStyle>
          <a:p>
            <a:pPr lvl="0"/>
            <a:r>
              <a:rPr lang="da-DK"/>
              <a:t>Rediger teksttypografien i masteren</a:t>
            </a:r>
          </a:p>
        </p:txBody>
      </p:sp>
      <p:pic>
        <p:nvPicPr>
          <p:cNvPr id="21" name="Picture 20">
            <a:extLst>
              <a:ext uri="{FF2B5EF4-FFF2-40B4-BE49-F238E27FC236}">
                <a16:creationId xmlns:a16="http://schemas.microsoft.com/office/drawing/2014/main" id="{56E18727-498C-7746-8334-81988A6FE7E4}"/>
              </a:ext>
            </a:extLst>
          </p:cNvPr>
          <p:cNvPicPr>
            <a:picLocks noChangeAspect="1"/>
          </p:cNvPicPr>
          <p:nvPr/>
        </p:nvPicPr>
        <p:blipFill rotWithShape="1">
          <a:blip r:embed="rId3"/>
          <a:srcRect b="22980"/>
          <a:stretch/>
        </p:blipFill>
        <p:spPr>
          <a:xfrm>
            <a:off x="977901" y="895877"/>
            <a:ext cx="1716790" cy="1777474"/>
          </a:xfrm>
          <a:prstGeom prst="rect">
            <a:avLst/>
          </a:prstGeom>
        </p:spPr>
      </p:pic>
    </p:spTree>
    <p:extLst>
      <p:ext uri="{BB962C8B-B14F-4D97-AF65-F5344CB8AC3E}">
        <p14:creationId xmlns:p14="http://schemas.microsoft.com/office/powerpoint/2010/main" val="13298494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tort-billede-lille-tekst">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409B01-12B2-9A43-9C48-8F38C41DDD2E}"/>
              </a:ext>
            </a:extLst>
          </p:cNvPr>
          <p:cNvSpPr/>
          <p:nvPr/>
        </p:nvSpPr>
        <p:spPr>
          <a:xfrm>
            <a:off x="279401" y="0"/>
            <a:ext cx="1191259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8" name="Rectangle 7">
            <a:extLst>
              <a:ext uri="{FF2B5EF4-FFF2-40B4-BE49-F238E27FC236}">
                <a16:creationId xmlns:a16="http://schemas.microsoft.com/office/drawing/2014/main" id="{03488F7C-1DB2-4244-B5F2-48B5AFD08FCB}"/>
              </a:ext>
            </a:extLst>
          </p:cNvPr>
          <p:cNvSpPr/>
          <p:nvPr/>
        </p:nvSpPr>
        <p:spPr>
          <a:xfrm>
            <a:off x="12192001" y="0"/>
            <a:ext cx="1219199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3393190" y="722014"/>
            <a:ext cx="19314580" cy="1332624"/>
          </a:xfrm>
        </p:spPr>
        <p:txBody>
          <a:bodyPr anchor="t" anchorCtr="0"/>
          <a:lstStyle>
            <a:lvl1pPr>
              <a:defRPr>
                <a:solidFill>
                  <a:schemeClr val="bg1"/>
                </a:solidFill>
              </a:defRPr>
            </a:lvl1pPr>
          </a:lstStyle>
          <a:p>
            <a:r>
              <a:rPr lang="da-DK"/>
              <a:t>Klik for at redigere titeltypografien i masteren</a:t>
            </a:r>
            <a:endParaRPr lang="en-DK" dirty="0"/>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4986170" y="2475360"/>
            <a:ext cx="7721600" cy="1085504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dirty="0"/>
          </a:p>
        </p:txBody>
      </p:sp>
      <p:sp>
        <p:nvSpPr>
          <p:cNvPr id="17" name="Picture Placeholder 5">
            <a:extLst>
              <a:ext uri="{FF2B5EF4-FFF2-40B4-BE49-F238E27FC236}">
                <a16:creationId xmlns:a16="http://schemas.microsoft.com/office/drawing/2014/main" id="{588C9408-E712-694B-A898-C7DB3D8FEDE6}"/>
              </a:ext>
            </a:extLst>
          </p:cNvPr>
          <p:cNvSpPr>
            <a:spLocks noGrp="1"/>
          </p:cNvSpPr>
          <p:nvPr>
            <p:ph type="pic" sz="quarter" idx="10"/>
          </p:nvPr>
        </p:nvSpPr>
        <p:spPr>
          <a:xfrm>
            <a:off x="3393191" y="2457794"/>
            <a:ext cx="11080310" cy="10855048"/>
          </a:xfrm>
          <a:solidFill>
            <a:schemeClr val="bg1">
              <a:lumMod val="85000"/>
            </a:schemeClr>
          </a:solidFill>
        </p:spPr>
        <p:txBody>
          <a:bodyPr/>
          <a:lstStyle/>
          <a:p>
            <a:r>
              <a:rPr lang="da-DK"/>
              <a:t>Klik på ikonet for at tilføje et billede</a:t>
            </a:r>
            <a:endParaRPr lang="en-DK"/>
          </a:p>
        </p:txBody>
      </p:sp>
      <p:pic>
        <p:nvPicPr>
          <p:cNvPr id="21" name="Picture 20">
            <a:extLst>
              <a:ext uri="{FF2B5EF4-FFF2-40B4-BE49-F238E27FC236}">
                <a16:creationId xmlns:a16="http://schemas.microsoft.com/office/drawing/2014/main" id="{56E18727-498C-7746-8334-81988A6FE7E4}"/>
              </a:ext>
            </a:extLst>
          </p:cNvPr>
          <p:cNvPicPr>
            <a:picLocks noChangeAspect="1"/>
          </p:cNvPicPr>
          <p:nvPr/>
        </p:nvPicPr>
        <p:blipFill rotWithShape="1">
          <a:blip r:embed="rId2"/>
          <a:srcRect b="22980"/>
          <a:stretch/>
        </p:blipFill>
        <p:spPr>
          <a:xfrm>
            <a:off x="977901" y="895877"/>
            <a:ext cx="1716790" cy="1777474"/>
          </a:xfrm>
          <a:prstGeom prst="rect">
            <a:avLst/>
          </a:prstGeom>
        </p:spPr>
      </p:pic>
    </p:spTree>
    <p:extLst>
      <p:ext uri="{BB962C8B-B14F-4D97-AF65-F5344CB8AC3E}">
        <p14:creationId xmlns:p14="http://schemas.microsoft.com/office/powerpoint/2010/main" val="29758653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ekst+billede - simpel">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4656581-5A1E-9E40-9423-FB904311C052}"/>
              </a:ext>
            </a:extLst>
          </p:cNvPr>
          <p:cNvSpPr>
            <a:spLocks noGrp="1"/>
          </p:cNvSpPr>
          <p:nvPr>
            <p:ph type="pic" sz="quarter" idx="10"/>
          </p:nvPr>
        </p:nvSpPr>
        <p:spPr>
          <a:xfrm>
            <a:off x="13707600" y="0"/>
            <a:ext cx="10676400" cy="13716000"/>
          </a:xfrm>
          <a:solidFill>
            <a:schemeClr val="bg1">
              <a:lumMod val="85000"/>
            </a:schemeClr>
          </a:solidFill>
        </p:spPr>
        <p:txBody>
          <a:bodyPr/>
          <a:lstStyle/>
          <a:p>
            <a:r>
              <a:rPr lang="da-DK"/>
              <a:t>Klik på ikonet for at tilføje et billede</a:t>
            </a:r>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3373820" y="1340727"/>
            <a:ext cx="9000000" cy="2490950"/>
          </a:xfrm>
        </p:spPr>
        <p:txBody>
          <a:bodyPr anchor="t" anchorCtr="0"/>
          <a:lstStyle/>
          <a:p>
            <a:r>
              <a:rPr lang="da-DK"/>
              <a:t>Klik for at redigere titeltypografien i masteren</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3373820" y="4350908"/>
            <a:ext cx="9000000" cy="8087404"/>
          </a:xfrm>
        </p:spPr>
        <p:txBody>
          <a:body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p>
            <a:fld id="{86CB4B4D-7CA3-9044-876B-883B54F8677D}" type="slidenum">
              <a:rPr lang="da-DK" smtClean="0"/>
              <a:t>‹nr.›</a:t>
            </a:fld>
            <a:endParaRPr lang="da-DK"/>
          </a:p>
        </p:txBody>
      </p:sp>
      <p:sp>
        <p:nvSpPr>
          <p:cNvPr id="5" name="Date Placeholder 4">
            <a:extLst>
              <a:ext uri="{FF2B5EF4-FFF2-40B4-BE49-F238E27FC236}">
                <a16:creationId xmlns:a16="http://schemas.microsoft.com/office/drawing/2014/main" id="{CE5B2557-B827-0544-BA96-FEA89DCCB74D}"/>
              </a:ext>
            </a:extLst>
          </p:cNvPr>
          <p:cNvSpPr>
            <a:spLocks noGrp="1"/>
          </p:cNvSpPr>
          <p:nvPr>
            <p:ph type="dt" sz="half" idx="12"/>
          </p:nvPr>
        </p:nvSpPr>
        <p:spPr/>
        <p:txBody>
          <a:bodyPr/>
          <a:lstStyle/>
          <a:p>
            <a:fld id="{B09C4395-69A3-4777-A64C-2273E18EA1F4}" type="datetimeFigureOut">
              <a:rPr lang="da-DK" smtClean="0"/>
              <a:t>03-03-2024</a:t>
            </a:fld>
            <a:endParaRPr lang="da-DK"/>
          </a:p>
        </p:txBody>
      </p:sp>
      <p:sp>
        <p:nvSpPr>
          <p:cNvPr id="7" name="Footer Placeholder 6">
            <a:extLst>
              <a:ext uri="{FF2B5EF4-FFF2-40B4-BE49-F238E27FC236}">
                <a16:creationId xmlns:a16="http://schemas.microsoft.com/office/drawing/2014/main" id="{89CCA307-26D5-1B45-AF75-17E0487BC497}"/>
              </a:ext>
            </a:extLst>
          </p:cNvPr>
          <p:cNvSpPr>
            <a:spLocks noGrp="1"/>
          </p:cNvSpPr>
          <p:nvPr>
            <p:ph type="ftr" sz="quarter" idx="13"/>
          </p:nvPr>
        </p:nvSpPr>
        <p:spPr/>
        <p:txBody>
          <a:bodyPr/>
          <a:lstStyle/>
          <a:p>
            <a:endParaRPr lang="da-DK"/>
          </a:p>
        </p:txBody>
      </p:sp>
    </p:spTree>
    <p:extLst>
      <p:ext uri="{BB962C8B-B14F-4D97-AF65-F5344CB8AC3E}">
        <p14:creationId xmlns:p14="http://schemas.microsoft.com/office/powerpoint/2010/main" val="206494450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Kun overskrift - hvid baggr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5D26F9-CBFF-414D-8CF6-3D929C39C6DE}"/>
              </a:ext>
            </a:extLst>
          </p:cNvPr>
          <p:cNvSpPr>
            <a:spLocks noGrp="1"/>
          </p:cNvSpPr>
          <p:nvPr>
            <p:ph type="title"/>
          </p:nvPr>
        </p:nvSpPr>
        <p:spPr/>
        <p:txBody>
          <a:bodyPr/>
          <a:lstStyle/>
          <a:p>
            <a:r>
              <a:rPr lang="da-DK"/>
              <a:t>Klik for at redigere titeltypografien i masteren</a:t>
            </a:r>
            <a:endParaRPr lang="en-DK"/>
          </a:p>
        </p:txBody>
      </p:sp>
      <p:sp>
        <p:nvSpPr>
          <p:cNvPr id="3" name="Slide Number Placeholder 2">
            <a:extLst>
              <a:ext uri="{FF2B5EF4-FFF2-40B4-BE49-F238E27FC236}">
                <a16:creationId xmlns:a16="http://schemas.microsoft.com/office/drawing/2014/main" id="{2A3AE506-EC7A-3F40-BA46-5D914220358A}"/>
              </a:ext>
            </a:extLst>
          </p:cNvPr>
          <p:cNvSpPr>
            <a:spLocks noGrp="1"/>
          </p:cNvSpPr>
          <p:nvPr>
            <p:ph type="sldNum" sz="quarter" idx="10"/>
          </p:nvPr>
        </p:nvSpPr>
        <p:spPr/>
        <p:txBody>
          <a:bodyPr/>
          <a:lstStyle/>
          <a:p>
            <a:fld id="{86CB4B4D-7CA3-9044-876B-883B54F8677D}" type="slidenum">
              <a:rPr lang="da-DK" smtClean="0"/>
              <a:t>‹nr.›</a:t>
            </a:fld>
            <a:endParaRPr lang="da-DK"/>
          </a:p>
        </p:txBody>
      </p:sp>
      <p:sp>
        <p:nvSpPr>
          <p:cNvPr id="4" name="Date Placeholder 3">
            <a:extLst>
              <a:ext uri="{FF2B5EF4-FFF2-40B4-BE49-F238E27FC236}">
                <a16:creationId xmlns:a16="http://schemas.microsoft.com/office/drawing/2014/main" id="{670A5FE5-042E-644F-8D6A-DC8E3C5EE214}"/>
              </a:ext>
            </a:extLst>
          </p:cNvPr>
          <p:cNvSpPr>
            <a:spLocks noGrp="1"/>
          </p:cNvSpPr>
          <p:nvPr>
            <p:ph type="dt" sz="half" idx="11"/>
          </p:nvPr>
        </p:nvSpPr>
        <p:spPr/>
        <p:txBody>
          <a:bodyPr/>
          <a:lstStyle/>
          <a:p>
            <a:fld id="{B09C4395-69A3-4777-A64C-2273E18EA1F4}" type="datetimeFigureOut">
              <a:rPr lang="da-DK" smtClean="0"/>
              <a:t>03-03-2024</a:t>
            </a:fld>
            <a:endParaRPr lang="da-DK"/>
          </a:p>
        </p:txBody>
      </p:sp>
      <p:sp>
        <p:nvSpPr>
          <p:cNvPr id="5" name="Footer Placeholder 4">
            <a:extLst>
              <a:ext uri="{FF2B5EF4-FFF2-40B4-BE49-F238E27FC236}">
                <a16:creationId xmlns:a16="http://schemas.microsoft.com/office/drawing/2014/main" id="{8FB0E81C-D115-C545-98BC-A04003B70413}"/>
              </a:ext>
            </a:extLst>
          </p:cNvPr>
          <p:cNvSpPr>
            <a:spLocks noGrp="1"/>
          </p:cNvSpPr>
          <p:nvPr>
            <p:ph type="ftr" sz="quarter" idx="12"/>
          </p:nvPr>
        </p:nvSpPr>
        <p:spPr/>
        <p:txBody>
          <a:bodyPr/>
          <a:lstStyle/>
          <a:p>
            <a:endParaRPr lang="da-DK"/>
          </a:p>
        </p:txBody>
      </p:sp>
    </p:spTree>
    <p:extLst>
      <p:ext uri="{BB962C8B-B14F-4D97-AF65-F5344CB8AC3E}">
        <p14:creationId xmlns:p14="http://schemas.microsoft.com/office/powerpoint/2010/main" val="337895061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Kun overskrift - lys baggrun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2716FD-321A-C14C-9E95-DD018D28EDE0}"/>
              </a:ext>
            </a:extLst>
          </p:cNvPr>
          <p:cNvSpPr/>
          <p:nvPr/>
        </p:nvSpPr>
        <p:spPr>
          <a:xfrm>
            <a:off x="279400" y="0"/>
            <a:ext cx="24104600" cy="1371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pic>
        <p:nvPicPr>
          <p:cNvPr id="5" name="Picture 4">
            <a:extLst>
              <a:ext uri="{FF2B5EF4-FFF2-40B4-BE49-F238E27FC236}">
                <a16:creationId xmlns:a16="http://schemas.microsoft.com/office/drawing/2014/main" id="{1F15A3DC-8552-6F42-A64B-CA94E3B89064}"/>
              </a:ext>
            </a:extLst>
          </p:cNvPr>
          <p:cNvPicPr>
            <a:picLocks noChangeAspect="1"/>
          </p:cNvPicPr>
          <p:nvPr/>
        </p:nvPicPr>
        <p:blipFill rotWithShape="1">
          <a:blip r:embed="rId2"/>
          <a:srcRect b="22980"/>
          <a:stretch/>
        </p:blipFill>
        <p:spPr>
          <a:xfrm>
            <a:off x="977901" y="895877"/>
            <a:ext cx="1716790" cy="1777474"/>
          </a:xfrm>
          <a:prstGeom prst="rect">
            <a:avLst/>
          </a:prstGeom>
        </p:spPr>
      </p:pic>
      <p:sp>
        <p:nvSpPr>
          <p:cNvPr id="2" name="Title 1">
            <a:extLst>
              <a:ext uri="{FF2B5EF4-FFF2-40B4-BE49-F238E27FC236}">
                <a16:creationId xmlns:a16="http://schemas.microsoft.com/office/drawing/2014/main" id="{A55D26F9-CBFF-414D-8CF6-3D929C39C6DE}"/>
              </a:ext>
            </a:extLst>
          </p:cNvPr>
          <p:cNvSpPr>
            <a:spLocks noGrp="1"/>
          </p:cNvSpPr>
          <p:nvPr>
            <p:ph type="title"/>
          </p:nvPr>
        </p:nvSpPr>
        <p:spPr/>
        <p:txBody>
          <a:bodyPr/>
          <a:lstStyle>
            <a:lvl1pPr>
              <a:defRPr>
                <a:solidFill>
                  <a:schemeClr val="bg1"/>
                </a:solidFill>
              </a:defRPr>
            </a:lvl1pPr>
          </a:lstStyle>
          <a:p>
            <a:r>
              <a:rPr lang="da-DK"/>
              <a:t>Klik for at redigere titeltypografien i masteren</a:t>
            </a:r>
            <a:endParaRPr lang="en-DK"/>
          </a:p>
        </p:txBody>
      </p:sp>
      <p:sp>
        <p:nvSpPr>
          <p:cNvPr id="3" name="Slide Number Placeholder 2">
            <a:extLst>
              <a:ext uri="{FF2B5EF4-FFF2-40B4-BE49-F238E27FC236}">
                <a16:creationId xmlns:a16="http://schemas.microsoft.com/office/drawing/2014/main" id="{2A3AE506-EC7A-3F40-BA46-5D914220358A}"/>
              </a:ext>
            </a:extLst>
          </p:cNvPr>
          <p:cNvSpPr>
            <a:spLocks noGrp="1"/>
          </p:cNvSpPr>
          <p:nvPr>
            <p:ph type="sldNum" sz="quarter" idx="10"/>
          </p:nvPr>
        </p:nvSpPr>
        <p:spPr/>
        <p:txBody>
          <a:bodyPr/>
          <a:lstStyle>
            <a:lvl1pPr>
              <a:defRPr>
                <a:solidFill>
                  <a:schemeClr val="bg1"/>
                </a:solidFill>
              </a:defRPr>
            </a:lvl1pPr>
          </a:lstStyle>
          <a:p>
            <a:fld id="{86CB4B4D-7CA3-9044-876B-883B54F8677D}" type="slidenum">
              <a:rPr lang="da-DK" smtClean="0"/>
              <a:t>‹nr.›</a:t>
            </a:fld>
            <a:endParaRPr lang="da-DK"/>
          </a:p>
        </p:txBody>
      </p:sp>
      <p:sp>
        <p:nvSpPr>
          <p:cNvPr id="6" name="Rectangle 5">
            <a:extLst>
              <a:ext uri="{FF2B5EF4-FFF2-40B4-BE49-F238E27FC236}">
                <a16:creationId xmlns:a16="http://schemas.microsoft.com/office/drawing/2014/main" id="{41BB7ABA-6A87-2340-9771-CE7DC18B4A70}"/>
              </a:ext>
            </a:extLst>
          </p:cNvPr>
          <p:cNvSpPr/>
          <p:nvPr/>
        </p:nvSpPr>
        <p:spPr>
          <a:xfrm>
            <a:off x="2" y="0"/>
            <a:ext cx="28574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7" name="Date Placeholder 6">
            <a:extLst>
              <a:ext uri="{FF2B5EF4-FFF2-40B4-BE49-F238E27FC236}">
                <a16:creationId xmlns:a16="http://schemas.microsoft.com/office/drawing/2014/main" id="{0BE31D19-A240-1B44-AF8B-CAD61F6A91A4}"/>
              </a:ext>
            </a:extLst>
          </p:cNvPr>
          <p:cNvSpPr>
            <a:spLocks noGrp="1"/>
          </p:cNvSpPr>
          <p:nvPr>
            <p:ph type="dt" sz="half" idx="11"/>
          </p:nvPr>
        </p:nvSpPr>
        <p:spPr/>
        <p:txBody>
          <a:bodyPr/>
          <a:lstStyle>
            <a:lvl1pPr>
              <a:defRPr>
                <a:solidFill>
                  <a:schemeClr val="bg1"/>
                </a:solidFill>
              </a:defRPr>
            </a:lvl1pPr>
          </a:lstStyle>
          <a:p>
            <a:fld id="{B09C4395-69A3-4777-A64C-2273E18EA1F4}" type="datetimeFigureOut">
              <a:rPr lang="da-DK" smtClean="0"/>
              <a:t>03-03-2024</a:t>
            </a:fld>
            <a:endParaRPr lang="da-DK"/>
          </a:p>
        </p:txBody>
      </p:sp>
      <p:sp>
        <p:nvSpPr>
          <p:cNvPr id="8" name="Footer Placeholder 7">
            <a:extLst>
              <a:ext uri="{FF2B5EF4-FFF2-40B4-BE49-F238E27FC236}">
                <a16:creationId xmlns:a16="http://schemas.microsoft.com/office/drawing/2014/main" id="{9DC8B3FF-2C5B-194D-BE27-F8F5CB031629}"/>
              </a:ext>
            </a:extLst>
          </p:cNvPr>
          <p:cNvSpPr>
            <a:spLocks noGrp="1"/>
          </p:cNvSpPr>
          <p:nvPr>
            <p:ph type="ftr" sz="quarter" idx="12"/>
          </p:nvPr>
        </p:nvSpPr>
        <p:spPr/>
        <p:txBody>
          <a:bodyPr/>
          <a:lstStyle>
            <a:lvl1pPr>
              <a:defRPr>
                <a:solidFill>
                  <a:schemeClr val="bg1"/>
                </a:solidFill>
              </a:defRPr>
            </a:lvl1pPr>
          </a:lstStyle>
          <a:p>
            <a:endParaRPr lang="da-DK"/>
          </a:p>
        </p:txBody>
      </p:sp>
    </p:spTree>
    <p:extLst>
      <p:ext uri="{BB962C8B-B14F-4D97-AF65-F5344CB8AC3E}">
        <p14:creationId xmlns:p14="http://schemas.microsoft.com/office/powerpoint/2010/main" val="251706645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Kun overskrift - mørk baggrun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2716FD-321A-C14C-9E95-DD018D28EDE0}"/>
              </a:ext>
            </a:extLst>
          </p:cNvPr>
          <p:cNvSpPr/>
          <p:nvPr/>
        </p:nvSpPr>
        <p:spPr>
          <a:xfrm>
            <a:off x="279400" y="0"/>
            <a:ext cx="24104600"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pic>
        <p:nvPicPr>
          <p:cNvPr id="5" name="Picture 4">
            <a:extLst>
              <a:ext uri="{FF2B5EF4-FFF2-40B4-BE49-F238E27FC236}">
                <a16:creationId xmlns:a16="http://schemas.microsoft.com/office/drawing/2014/main" id="{1F15A3DC-8552-6F42-A64B-CA94E3B89064}"/>
              </a:ext>
            </a:extLst>
          </p:cNvPr>
          <p:cNvPicPr>
            <a:picLocks noChangeAspect="1"/>
          </p:cNvPicPr>
          <p:nvPr/>
        </p:nvPicPr>
        <p:blipFill rotWithShape="1">
          <a:blip r:embed="rId2"/>
          <a:srcRect b="22980"/>
          <a:stretch/>
        </p:blipFill>
        <p:spPr>
          <a:xfrm>
            <a:off x="977901" y="895877"/>
            <a:ext cx="1716790" cy="1777474"/>
          </a:xfrm>
          <a:prstGeom prst="rect">
            <a:avLst/>
          </a:prstGeom>
        </p:spPr>
      </p:pic>
      <p:sp>
        <p:nvSpPr>
          <p:cNvPr id="2" name="Title 1">
            <a:extLst>
              <a:ext uri="{FF2B5EF4-FFF2-40B4-BE49-F238E27FC236}">
                <a16:creationId xmlns:a16="http://schemas.microsoft.com/office/drawing/2014/main" id="{A55D26F9-CBFF-414D-8CF6-3D929C39C6DE}"/>
              </a:ext>
            </a:extLst>
          </p:cNvPr>
          <p:cNvSpPr>
            <a:spLocks noGrp="1"/>
          </p:cNvSpPr>
          <p:nvPr>
            <p:ph type="title"/>
          </p:nvPr>
        </p:nvSpPr>
        <p:spPr/>
        <p:txBody>
          <a:bodyPr/>
          <a:lstStyle>
            <a:lvl1pPr>
              <a:defRPr>
                <a:solidFill>
                  <a:schemeClr val="bg1"/>
                </a:solidFill>
              </a:defRPr>
            </a:lvl1pPr>
          </a:lstStyle>
          <a:p>
            <a:r>
              <a:rPr lang="da-DK"/>
              <a:t>Klik for at redigere titeltypografien i masteren</a:t>
            </a:r>
            <a:endParaRPr lang="en-DK"/>
          </a:p>
        </p:txBody>
      </p:sp>
      <p:sp>
        <p:nvSpPr>
          <p:cNvPr id="3" name="Slide Number Placeholder 2">
            <a:extLst>
              <a:ext uri="{FF2B5EF4-FFF2-40B4-BE49-F238E27FC236}">
                <a16:creationId xmlns:a16="http://schemas.microsoft.com/office/drawing/2014/main" id="{2A3AE506-EC7A-3F40-BA46-5D914220358A}"/>
              </a:ext>
            </a:extLst>
          </p:cNvPr>
          <p:cNvSpPr>
            <a:spLocks noGrp="1"/>
          </p:cNvSpPr>
          <p:nvPr>
            <p:ph type="sldNum" sz="quarter" idx="10"/>
          </p:nvPr>
        </p:nvSpPr>
        <p:spPr/>
        <p:txBody>
          <a:bodyPr/>
          <a:lstStyle>
            <a:lvl1pPr>
              <a:defRPr>
                <a:solidFill>
                  <a:schemeClr val="bg1"/>
                </a:solidFill>
              </a:defRPr>
            </a:lvl1pPr>
          </a:lstStyle>
          <a:p>
            <a:fld id="{86CB4B4D-7CA3-9044-876B-883B54F8677D}" type="slidenum">
              <a:rPr lang="da-DK" smtClean="0"/>
              <a:t>‹nr.›</a:t>
            </a:fld>
            <a:endParaRPr lang="da-DK"/>
          </a:p>
        </p:txBody>
      </p:sp>
      <p:sp>
        <p:nvSpPr>
          <p:cNvPr id="6" name="Date Placeholder 5">
            <a:extLst>
              <a:ext uri="{FF2B5EF4-FFF2-40B4-BE49-F238E27FC236}">
                <a16:creationId xmlns:a16="http://schemas.microsoft.com/office/drawing/2014/main" id="{162AA30A-7BDB-3840-9219-85770CF0761B}"/>
              </a:ext>
            </a:extLst>
          </p:cNvPr>
          <p:cNvSpPr>
            <a:spLocks noGrp="1"/>
          </p:cNvSpPr>
          <p:nvPr>
            <p:ph type="dt" sz="half" idx="11"/>
          </p:nvPr>
        </p:nvSpPr>
        <p:spPr/>
        <p:txBody>
          <a:bodyPr/>
          <a:lstStyle>
            <a:lvl1pPr>
              <a:defRPr>
                <a:solidFill>
                  <a:schemeClr val="bg1"/>
                </a:solidFill>
              </a:defRPr>
            </a:lvl1pPr>
          </a:lstStyle>
          <a:p>
            <a:fld id="{B09C4395-69A3-4777-A64C-2273E18EA1F4}" type="datetimeFigureOut">
              <a:rPr lang="da-DK" smtClean="0"/>
              <a:t>03-03-2024</a:t>
            </a:fld>
            <a:endParaRPr lang="da-DK"/>
          </a:p>
        </p:txBody>
      </p:sp>
      <p:sp>
        <p:nvSpPr>
          <p:cNvPr id="7" name="Footer Placeholder 6">
            <a:extLst>
              <a:ext uri="{FF2B5EF4-FFF2-40B4-BE49-F238E27FC236}">
                <a16:creationId xmlns:a16="http://schemas.microsoft.com/office/drawing/2014/main" id="{284351FD-7B1B-084C-8C67-91802E757A44}"/>
              </a:ext>
            </a:extLst>
          </p:cNvPr>
          <p:cNvSpPr>
            <a:spLocks noGrp="1"/>
          </p:cNvSpPr>
          <p:nvPr>
            <p:ph type="ftr" sz="quarter" idx="12"/>
          </p:nvPr>
        </p:nvSpPr>
        <p:spPr/>
        <p:txBody>
          <a:bodyPr/>
          <a:lstStyle>
            <a:lvl1pPr>
              <a:defRPr>
                <a:solidFill>
                  <a:schemeClr val="bg1"/>
                </a:solidFill>
              </a:defRPr>
            </a:lvl1pPr>
          </a:lstStyle>
          <a:p>
            <a:endParaRPr lang="da-DK"/>
          </a:p>
        </p:txBody>
      </p:sp>
    </p:spTree>
    <p:extLst>
      <p:ext uri="{BB962C8B-B14F-4D97-AF65-F5344CB8AC3E}">
        <p14:creationId xmlns:p14="http://schemas.microsoft.com/office/powerpoint/2010/main" val="229521514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 - hvid baggrun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D47E042-D1B2-BC4A-A2DC-D7191BE234E4}"/>
              </a:ext>
            </a:extLst>
          </p:cNvPr>
          <p:cNvSpPr>
            <a:spLocks noGrp="1"/>
          </p:cNvSpPr>
          <p:nvPr>
            <p:ph type="sldNum" sz="quarter" idx="10"/>
          </p:nvPr>
        </p:nvSpPr>
        <p:spPr/>
        <p:txBody>
          <a:bodyPr/>
          <a:lstStyle/>
          <a:p>
            <a:fld id="{86CB4B4D-7CA3-9044-876B-883B54F8677D}" type="slidenum">
              <a:rPr lang="da-DK" smtClean="0"/>
              <a:t>‹nr.›</a:t>
            </a:fld>
            <a:endParaRPr lang="da-DK"/>
          </a:p>
        </p:txBody>
      </p:sp>
      <p:sp>
        <p:nvSpPr>
          <p:cNvPr id="3" name="Date Placeholder 2">
            <a:extLst>
              <a:ext uri="{FF2B5EF4-FFF2-40B4-BE49-F238E27FC236}">
                <a16:creationId xmlns:a16="http://schemas.microsoft.com/office/drawing/2014/main" id="{1C39C182-4E5F-5545-95B4-460FA7A8DBDC}"/>
              </a:ext>
            </a:extLst>
          </p:cNvPr>
          <p:cNvSpPr>
            <a:spLocks noGrp="1"/>
          </p:cNvSpPr>
          <p:nvPr>
            <p:ph type="dt" sz="half" idx="11"/>
          </p:nvPr>
        </p:nvSpPr>
        <p:spPr/>
        <p:txBody>
          <a:bodyPr/>
          <a:lstStyle/>
          <a:p>
            <a:fld id="{B09C4395-69A3-4777-A64C-2273E18EA1F4}" type="datetimeFigureOut">
              <a:rPr lang="da-DK" smtClean="0"/>
              <a:t>03-03-2024</a:t>
            </a:fld>
            <a:endParaRPr lang="da-DK"/>
          </a:p>
        </p:txBody>
      </p:sp>
      <p:sp>
        <p:nvSpPr>
          <p:cNvPr id="4" name="Footer Placeholder 3">
            <a:extLst>
              <a:ext uri="{FF2B5EF4-FFF2-40B4-BE49-F238E27FC236}">
                <a16:creationId xmlns:a16="http://schemas.microsoft.com/office/drawing/2014/main" id="{9E904C4E-1A9B-8F42-8578-4E207C21DAA2}"/>
              </a:ext>
            </a:extLst>
          </p:cNvPr>
          <p:cNvSpPr>
            <a:spLocks noGrp="1"/>
          </p:cNvSpPr>
          <p:nvPr>
            <p:ph type="ftr" sz="quarter" idx="12"/>
          </p:nvPr>
        </p:nvSpPr>
        <p:spPr/>
        <p:txBody>
          <a:bodyPr/>
          <a:lstStyle/>
          <a:p>
            <a:endParaRPr lang="da-DK"/>
          </a:p>
        </p:txBody>
      </p:sp>
    </p:spTree>
    <p:extLst>
      <p:ext uri="{BB962C8B-B14F-4D97-AF65-F5344CB8AC3E}">
        <p14:creationId xmlns:p14="http://schemas.microsoft.com/office/powerpoint/2010/main" val="398572024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 lys baggrun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7511642-C5EB-8949-9899-12D4A615F80C}"/>
              </a:ext>
            </a:extLst>
          </p:cNvPr>
          <p:cNvSpPr/>
          <p:nvPr/>
        </p:nvSpPr>
        <p:spPr>
          <a:xfrm>
            <a:off x="279400" y="0"/>
            <a:ext cx="24104600" cy="1371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pic>
        <p:nvPicPr>
          <p:cNvPr id="4" name="Picture 3">
            <a:extLst>
              <a:ext uri="{FF2B5EF4-FFF2-40B4-BE49-F238E27FC236}">
                <a16:creationId xmlns:a16="http://schemas.microsoft.com/office/drawing/2014/main" id="{07E7FB62-121D-B647-9D8C-D1ABFA31A773}"/>
              </a:ext>
            </a:extLst>
          </p:cNvPr>
          <p:cNvPicPr>
            <a:picLocks noChangeAspect="1"/>
          </p:cNvPicPr>
          <p:nvPr/>
        </p:nvPicPr>
        <p:blipFill rotWithShape="1">
          <a:blip r:embed="rId2"/>
          <a:srcRect b="22980"/>
          <a:stretch/>
        </p:blipFill>
        <p:spPr>
          <a:xfrm>
            <a:off x="977901" y="895877"/>
            <a:ext cx="1716790" cy="1777474"/>
          </a:xfrm>
          <a:prstGeom prst="rect">
            <a:avLst/>
          </a:prstGeom>
        </p:spPr>
      </p:pic>
      <p:sp>
        <p:nvSpPr>
          <p:cNvPr id="2" name="Slide Number Placeholder 1">
            <a:extLst>
              <a:ext uri="{FF2B5EF4-FFF2-40B4-BE49-F238E27FC236}">
                <a16:creationId xmlns:a16="http://schemas.microsoft.com/office/drawing/2014/main" id="{BD47E042-D1B2-BC4A-A2DC-D7191BE234E4}"/>
              </a:ext>
            </a:extLst>
          </p:cNvPr>
          <p:cNvSpPr>
            <a:spLocks noGrp="1"/>
          </p:cNvSpPr>
          <p:nvPr>
            <p:ph type="sldNum" sz="quarter" idx="10"/>
          </p:nvPr>
        </p:nvSpPr>
        <p:spPr/>
        <p:txBody>
          <a:bodyPr/>
          <a:lstStyle>
            <a:lvl1pPr>
              <a:defRPr>
                <a:solidFill>
                  <a:schemeClr val="bg1"/>
                </a:solidFill>
              </a:defRPr>
            </a:lvl1pPr>
          </a:lstStyle>
          <a:p>
            <a:fld id="{86CB4B4D-7CA3-9044-876B-883B54F8677D}" type="slidenum">
              <a:rPr lang="da-DK" smtClean="0"/>
              <a:t>‹nr.›</a:t>
            </a:fld>
            <a:endParaRPr lang="da-DK"/>
          </a:p>
        </p:txBody>
      </p:sp>
      <p:sp>
        <p:nvSpPr>
          <p:cNvPr id="5" name="Rectangle 4">
            <a:extLst>
              <a:ext uri="{FF2B5EF4-FFF2-40B4-BE49-F238E27FC236}">
                <a16:creationId xmlns:a16="http://schemas.microsoft.com/office/drawing/2014/main" id="{9CB140A7-4AFC-1F40-90CB-EFCD3786F6D2}"/>
              </a:ext>
            </a:extLst>
          </p:cNvPr>
          <p:cNvSpPr/>
          <p:nvPr/>
        </p:nvSpPr>
        <p:spPr>
          <a:xfrm>
            <a:off x="2" y="0"/>
            <a:ext cx="28574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6" name="Date Placeholder 5">
            <a:extLst>
              <a:ext uri="{FF2B5EF4-FFF2-40B4-BE49-F238E27FC236}">
                <a16:creationId xmlns:a16="http://schemas.microsoft.com/office/drawing/2014/main" id="{4E437A7D-31BE-C946-B4C3-CCD9AEFE60E7}"/>
              </a:ext>
            </a:extLst>
          </p:cNvPr>
          <p:cNvSpPr>
            <a:spLocks noGrp="1"/>
          </p:cNvSpPr>
          <p:nvPr>
            <p:ph type="dt" sz="half" idx="11"/>
          </p:nvPr>
        </p:nvSpPr>
        <p:spPr/>
        <p:txBody>
          <a:bodyPr/>
          <a:lstStyle>
            <a:lvl1pPr>
              <a:defRPr>
                <a:solidFill>
                  <a:schemeClr val="bg1"/>
                </a:solidFill>
              </a:defRPr>
            </a:lvl1pPr>
          </a:lstStyle>
          <a:p>
            <a:fld id="{B09C4395-69A3-4777-A64C-2273E18EA1F4}" type="datetimeFigureOut">
              <a:rPr lang="da-DK" smtClean="0"/>
              <a:t>03-03-2024</a:t>
            </a:fld>
            <a:endParaRPr lang="da-DK"/>
          </a:p>
        </p:txBody>
      </p:sp>
      <p:sp>
        <p:nvSpPr>
          <p:cNvPr id="7" name="Footer Placeholder 6">
            <a:extLst>
              <a:ext uri="{FF2B5EF4-FFF2-40B4-BE49-F238E27FC236}">
                <a16:creationId xmlns:a16="http://schemas.microsoft.com/office/drawing/2014/main" id="{CC763C40-C4D0-6445-ACDE-59420E83BF73}"/>
              </a:ext>
            </a:extLst>
          </p:cNvPr>
          <p:cNvSpPr>
            <a:spLocks noGrp="1"/>
          </p:cNvSpPr>
          <p:nvPr>
            <p:ph type="ftr" sz="quarter" idx="12"/>
          </p:nvPr>
        </p:nvSpPr>
        <p:spPr/>
        <p:txBody>
          <a:bodyPr/>
          <a:lstStyle>
            <a:lvl1pPr>
              <a:defRPr>
                <a:solidFill>
                  <a:schemeClr val="bg1"/>
                </a:solidFill>
              </a:defRPr>
            </a:lvl1pPr>
          </a:lstStyle>
          <a:p>
            <a:endParaRPr lang="da-DK"/>
          </a:p>
        </p:txBody>
      </p:sp>
    </p:spTree>
    <p:extLst>
      <p:ext uri="{BB962C8B-B14F-4D97-AF65-F5344CB8AC3E}">
        <p14:creationId xmlns:p14="http://schemas.microsoft.com/office/powerpoint/2010/main" val="369415772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 mørk baggrun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4D0B3C4-0F98-DE4F-811F-E4B7407E0F62}"/>
              </a:ext>
            </a:extLst>
          </p:cNvPr>
          <p:cNvSpPr/>
          <p:nvPr/>
        </p:nvSpPr>
        <p:spPr>
          <a:xfrm>
            <a:off x="279400" y="0"/>
            <a:ext cx="24104600"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pic>
        <p:nvPicPr>
          <p:cNvPr id="4" name="Picture 3">
            <a:extLst>
              <a:ext uri="{FF2B5EF4-FFF2-40B4-BE49-F238E27FC236}">
                <a16:creationId xmlns:a16="http://schemas.microsoft.com/office/drawing/2014/main" id="{20D9021E-6D17-C843-9C93-C008DA46C7CD}"/>
              </a:ext>
            </a:extLst>
          </p:cNvPr>
          <p:cNvPicPr>
            <a:picLocks noChangeAspect="1"/>
          </p:cNvPicPr>
          <p:nvPr/>
        </p:nvPicPr>
        <p:blipFill rotWithShape="1">
          <a:blip r:embed="rId2"/>
          <a:srcRect b="22980"/>
          <a:stretch/>
        </p:blipFill>
        <p:spPr>
          <a:xfrm>
            <a:off x="977901" y="895877"/>
            <a:ext cx="1716790" cy="1777474"/>
          </a:xfrm>
          <a:prstGeom prst="rect">
            <a:avLst/>
          </a:prstGeom>
        </p:spPr>
      </p:pic>
      <p:sp>
        <p:nvSpPr>
          <p:cNvPr id="2" name="Slide Number Placeholder 1">
            <a:extLst>
              <a:ext uri="{FF2B5EF4-FFF2-40B4-BE49-F238E27FC236}">
                <a16:creationId xmlns:a16="http://schemas.microsoft.com/office/drawing/2014/main" id="{BD47E042-D1B2-BC4A-A2DC-D7191BE234E4}"/>
              </a:ext>
            </a:extLst>
          </p:cNvPr>
          <p:cNvSpPr>
            <a:spLocks noGrp="1"/>
          </p:cNvSpPr>
          <p:nvPr>
            <p:ph type="sldNum" sz="quarter" idx="10"/>
          </p:nvPr>
        </p:nvSpPr>
        <p:spPr/>
        <p:txBody>
          <a:bodyPr/>
          <a:lstStyle>
            <a:lvl1pPr>
              <a:defRPr>
                <a:solidFill>
                  <a:schemeClr val="bg1"/>
                </a:solidFill>
              </a:defRPr>
            </a:lvl1pPr>
          </a:lstStyle>
          <a:p>
            <a:fld id="{86CB4B4D-7CA3-9044-876B-883B54F8677D}" type="slidenum">
              <a:rPr lang="da-DK" smtClean="0"/>
              <a:t>‹nr.›</a:t>
            </a:fld>
            <a:endParaRPr lang="da-DK"/>
          </a:p>
        </p:txBody>
      </p:sp>
      <p:sp>
        <p:nvSpPr>
          <p:cNvPr id="5" name="Date Placeholder 4">
            <a:extLst>
              <a:ext uri="{FF2B5EF4-FFF2-40B4-BE49-F238E27FC236}">
                <a16:creationId xmlns:a16="http://schemas.microsoft.com/office/drawing/2014/main" id="{802B92F9-B333-044A-A3A0-B15A197D00FE}"/>
              </a:ext>
            </a:extLst>
          </p:cNvPr>
          <p:cNvSpPr>
            <a:spLocks noGrp="1"/>
          </p:cNvSpPr>
          <p:nvPr>
            <p:ph type="dt" sz="half" idx="11"/>
          </p:nvPr>
        </p:nvSpPr>
        <p:spPr/>
        <p:txBody>
          <a:bodyPr/>
          <a:lstStyle>
            <a:lvl1pPr>
              <a:defRPr>
                <a:solidFill>
                  <a:schemeClr val="bg1"/>
                </a:solidFill>
              </a:defRPr>
            </a:lvl1pPr>
          </a:lstStyle>
          <a:p>
            <a:fld id="{B09C4395-69A3-4777-A64C-2273E18EA1F4}" type="datetimeFigureOut">
              <a:rPr lang="da-DK" smtClean="0"/>
              <a:t>03-03-2024</a:t>
            </a:fld>
            <a:endParaRPr lang="da-DK"/>
          </a:p>
        </p:txBody>
      </p:sp>
      <p:sp>
        <p:nvSpPr>
          <p:cNvPr id="6" name="Footer Placeholder 5">
            <a:extLst>
              <a:ext uri="{FF2B5EF4-FFF2-40B4-BE49-F238E27FC236}">
                <a16:creationId xmlns:a16="http://schemas.microsoft.com/office/drawing/2014/main" id="{8085663C-56A2-B144-8994-C394B4A0985B}"/>
              </a:ext>
            </a:extLst>
          </p:cNvPr>
          <p:cNvSpPr>
            <a:spLocks noGrp="1"/>
          </p:cNvSpPr>
          <p:nvPr>
            <p:ph type="ftr" sz="quarter" idx="12"/>
          </p:nvPr>
        </p:nvSpPr>
        <p:spPr/>
        <p:txBody>
          <a:bodyPr/>
          <a:lstStyle>
            <a:lvl1pPr>
              <a:defRPr>
                <a:solidFill>
                  <a:schemeClr val="bg1"/>
                </a:solidFill>
              </a:defRPr>
            </a:lvl1pPr>
          </a:lstStyle>
          <a:p>
            <a:endParaRPr lang="da-DK"/>
          </a:p>
        </p:txBody>
      </p:sp>
    </p:spTree>
    <p:extLst>
      <p:ext uri="{BB962C8B-B14F-4D97-AF65-F5344CB8AC3E}">
        <p14:creationId xmlns:p14="http://schemas.microsoft.com/office/powerpoint/2010/main" val="18774317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Forside med bille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p:nvSpPr>
        <p:spPr>
          <a:xfrm>
            <a:off x="285749" y="0"/>
            <a:ext cx="24098250"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Title 1">
            <a:extLst>
              <a:ext uri="{FF2B5EF4-FFF2-40B4-BE49-F238E27FC236}">
                <a16:creationId xmlns:a16="http://schemas.microsoft.com/office/drawing/2014/main" id="{4A9C9CC3-5BCD-1C4D-B3CC-A48ABFCB736F}"/>
              </a:ext>
            </a:extLst>
          </p:cNvPr>
          <p:cNvSpPr>
            <a:spLocks noGrp="1"/>
          </p:cNvSpPr>
          <p:nvPr>
            <p:ph type="ctrTitle"/>
          </p:nvPr>
        </p:nvSpPr>
        <p:spPr>
          <a:xfrm>
            <a:off x="1180318" y="4004236"/>
            <a:ext cx="10115212" cy="3943908"/>
          </a:xfrm>
        </p:spPr>
        <p:txBody>
          <a:bodyPr anchor="b"/>
          <a:lstStyle>
            <a:lvl1pPr algn="l">
              <a:defRPr sz="9600">
                <a:solidFill>
                  <a:schemeClr val="bg1"/>
                </a:solidFill>
              </a:defRPr>
            </a:lvl1pPr>
          </a:lstStyle>
          <a:p>
            <a:r>
              <a:rPr lang="da-DK"/>
              <a:t>Klik for at redigere titeltypografien i masteren</a:t>
            </a:r>
            <a:endParaRPr lang="en-DK"/>
          </a:p>
        </p:txBody>
      </p:sp>
      <p:sp>
        <p:nvSpPr>
          <p:cNvPr id="3" name="Subtitle 2">
            <a:extLst>
              <a:ext uri="{FF2B5EF4-FFF2-40B4-BE49-F238E27FC236}">
                <a16:creationId xmlns:a16="http://schemas.microsoft.com/office/drawing/2014/main" id="{8B570B72-74F5-624B-BE2E-A0A73EC03E2D}"/>
              </a:ext>
            </a:extLst>
          </p:cNvPr>
          <p:cNvSpPr>
            <a:spLocks noGrp="1"/>
          </p:cNvSpPr>
          <p:nvPr>
            <p:ph type="subTitle" idx="1"/>
          </p:nvPr>
        </p:nvSpPr>
        <p:spPr>
          <a:xfrm>
            <a:off x="1180318" y="8455584"/>
            <a:ext cx="10115212" cy="3943908"/>
          </a:xfrm>
        </p:spPr>
        <p:txBody>
          <a:bodyPr/>
          <a:lstStyle>
            <a:lvl1pPr marL="0" indent="0" algn="l">
              <a:buNone/>
              <a:defRPr sz="4800">
                <a:solidFill>
                  <a:schemeClr val="bg1"/>
                </a:solidFill>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da-DK"/>
              <a:t>Klik for at redigere undertiteltypografien i masteren</a:t>
            </a:r>
            <a:endParaRPr lang="en-DK"/>
          </a:p>
        </p:txBody>
      </p:sp>
      <p:sp>
        <p:nvSpPr>
          <p:cNvPr id="7" name="Picture Placeholder 6">
            <a:extLst>
              <a:ext uri="{FF2B5EF4-FFF2-40B4-BE49-F238E27FC236}">
                <a16:creationId xmlns:a16="http://schemas.microsoft.com/office/drawing/2014/main" id="{8DD7DC29-932C-3F45-A909-DD363CAA37FF}"/>
              </a:ext>
            </a:extLst>
          </p:cNvPr>
          <p:cNvSpPr>
            <a:spLocks noGrp="1"/>
          </p:cNvSpPr>
          <p:nvPr>
            <p:ph type="pic" sz="quarter" idx="10"/>
          </p:nvPr>
        </p:nvSpPr>
        <p:spPr>
          <a:xfrm>
            <a:off x="12191999" y="0"/>
            <a:ext cx="12191998" cy="13716000"/>
          </a:xfrm>
          <a:solidFill>
            <a:schemeClr val="tx1">
              <a:lumMod val="50000"/>
              <a:lumOff val="50000"/>
            </a:schemeClr>
          </a:solidFill>
        </p:spPr>
        <p:txBody>
          <a:bodyPr/>
          <a:lstStyle>
            <a:lvl1pPr>
              <a:buFont typeface="Arial" panose="020B0604020202020204" pitchFamily="34" charset="0"/>
              <a:buNone/>
              <a:defRPr/>
            </a:lvl1pPr>
          </a:lstStyle>
          <a:p>
            <a:r>
              <a:rPr lang="da-DK"/>
              <a:t>Klik på ikonet for at tilføje et billede</a:t>
            </a:r>
            <a:endParaRPr lang="en-DK"/>
          </a:p>
        </p:txBody>
      </p:sp>
      <p:pic>
        <p:nvPicPr>
          <p:cNvPr id="8" name="Picture 7">
            <a:extLst>
              <a:ext uri="{FF2B5EF4-FFF2-40B4-BE49-F238E27FC236}">
                <a16:creationId xmlns:a16="http://schemas.microsoft.com/office/drawing/2014/main" id="{8C260554-2A21-2E4E-8E6F-61D4F5B17E0E}"/>
              </a:ext>
            </a:extLst>
          </p:cNvPr>
          <p:cNvPicPr>
            <a:picLocks noChangeAspect="1"/>
          </p:cNvPicPr>
          <p:nvPr/>
        </p:nvPicPr>
        <p:blipFill>
          <a:blip r:embed="rId2"/>
          <a:stretch>
            <a:fillRect/>
          </a:stretch>
        </p:blipFill>
        <p:spPr>
          <a:xfrm>
            <a:off x="841973" y="667683"/>
            <a:ext cx="2381666" cy="2381666"/>
          </a:xfrm>
          <a:prstGeom prst="rect">
            <a:avLst/>
          </a:prstGeom>
        </p:spPr>
      </p:pic>
      <p:sp>
        <p:nvSpPr>
          <p:cNvPr id="5" name="Date Placeholder 4">
            <a:extLst>
              <a:ext uri="{FF2B5EF4-FFF2-40B4-BE49-F238E27FC236}">
                <a16:creationId xmlns:a16="http://schemas.microsoft.com/office/drawing/2014/main" id="{5F1B35F6-556C-2A41-98CF-27BB29AAC276}"/>
              </a:ext>
            </a:extLst>
          </p:cNvPr>
          <p:cNvSpPr>
            <a:spLocks noGrp="1"/>
          </p:cNvSpPr>
          <p:nvPr>
            <p:ph type="dt" sz="half" idx="11"/>
          </p:nvPr>
        </p:nvSpPr>
        <p:spPr>
          <a:xfrm>
            <a:off x="1180319" y="12712700"/>
            <a:ext cx="1928430" cy="559164"/>
          </a:xfrm>
        </p:spPr>
        <p:txBody>
          <a:bodyPr/>
          <a:lstStyle>
            <a:lvl1pPr>
              <a:defRPr>
                <a:solidFill>
                  <a:schemeClr val="bg1"/>
                </a:solidFill>
              </a:defRPr>
            </a:lvl1pPr>
          </a:lstStyle>
          <a:p>
            <a:fld id="{B09C4395-69A3-4777-A64C-2273E18EA1F4}" type="datetimeFigureOut">
              <a:rPr lang="da-DK" smtClean="0"/>
              <a:t>03-03-2024</a:t>
            </a:fld>
            <a:endParaRPr lang="da-DK"/>
          </a:p>
        </p:txBody>
      </p:sp>
      <p:sp>
        <p:nvSpPr>
          <p:cNvPr id="6" name="Footer Placeholder 5">
            <a:extLst>
              <a:ext uri="{FF2B5EF4-FFF2-40B4-BE49-F238E27FC236}">
                <a16:creationId xmlns:a16="http://schemas.microsoft.com/office/drawing/2014/main" id="{48FF4DFC-B4D9-EC4B-8C67-42EA52D05214}"/>
              </a:ext>
            </a:extLst>
          </p:cNvPr>
          <p:cNvSpPr>
            <a:spLocks noGrp="1"/>
          </p:cNvSpPr>
          <p:nvPr>
            <p:ph type="ftr" sz="quarter" idx="12"/>
          </p:nvPr>
        </p:nvSpPr>
        <p:spPr>
          <a:xfrm>
            <a:off x="3324646" y="12712698"/>
            <a:ext cx="16033752" cy="559164"/>
          </a:xfrm>
        </p:spPr>
        <p:txBody>
          <a:bodyPr/>
          <a:lstStyle>
            <a:lvl1pPr>
              <a:defRPr>
                <a:solidFill>
                  <a:schemeClr val="bg1"/>
                </a:solidFill>
              </a:defRPr>
            </a:lvl1pPr>
          </a:lstStyle>
          <a:p>
            <a:endParaRPr lang="da-DK"/>
          </a:p>
        </p:txBody>
      </p:sp>
    </p:spTree>
    <p:extLst>
      <p:ext uri="{BB962C8B-B14F-4D97-AF65-F5344CB8AC3E}">
        <p14:creationId xmlns:p14="http://schemas.microsoft.com/office/powerpoint/2010/main" val="347126125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cSld name="3_Titel &amp; punkter">
    <p:spTree>
      <p:nvGrpSpPr>
        <p:cNvPr id="1" name=""/>
        <p:cNvGrpSpPr/>
        <p:nvPr/>
      </p:nvGrpSpPr>
      <p:grpSpPr>
        <a:xfrm>
          <a:off x="0" y="0"/>
          <a:ext cx="0" cy="0"/>
          <a:chOff x="0" y="0"/>
          <a:chExt cx="0" cy="0"/>
        </a:xfrm>
      </p:grpSpPr>
      <p:sp>
        <p:nvSpPr>
          <p:cNvPr id="70" name="Streg"/>
          <p:cNvSpPr/>
          <p:nvPr/>
        </p:nvSpPr>
        <p:spPr>
          <a:xfrm>
            <a:off x="875169" y="289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sz="1200"/>
          </a:p>
        </p:txBody>
      </p:sp>
      <p:sp>
        <p:nvSpPr>
          <p:cNvPr id="71" name="Streg"/>
          <p:cNvSpPr/>
          <p:nvPr/>
        </p:nvSpPr>
        <p:spPr>
          <a:xfrm>
            <a:off x="883129" y="91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sz="1200"/>
          </a:p>
        </p:txBody>
      </p:sp>
      <p:sp>
        <p:nvSpPr>
          <p:cNvPr id="72" name="Titeltekst"/>
          <p:cNvSpPr txBox="1">
            <a:spLocks noGrp="1"/>
          </p:cNvSpPr>
          <p:nvPr>
            <p:ph type="title"/>
          </p:nvPr>
        </p:nvSpPr>
        <p:spPr>
          <a:xfrm>
            <a:off x="883128" y="1076150"/>
            <a:ext cx="22479000" cy="1663700"/>
          </a:xfrm>
          <a:prstGeom prst="rect">
            <a:avLst/>
          </a:prstGeom>
        </p:spPr>
        <p:txBody>
          <a:bodyPr/>
          <a:lstStyle/>
          <a:p>
            <a:r>
              <a:rPr lang="da-DK"/>
              <a:t>Klik for at redigere titeltypografien i masteren</a:t>
            </a:r>
            <a:endParaRPr dirty="0"/>
          </a:p>
        </p:txBody>
      </p:sp>
      <p:sp>
        <p:nvSpPr>
          <p:cNvPr id="73" name="Brødtekst, niveau et…"/>
          <p:cNvSpPr txBox="1">
            <a:spLocks noGrp="1"/>
          </p:cNvSpPr>
          <p:nvPr>
            <p:ph type="body" idx="1"/>
          </p:nvPr>
        </p:nvSpPr>
        <p:spPr>
          <a:xfrm>
            <a:off x="875168" y="3289300"/>
            <a:ext cx="14623200" cy="9576000"/>
          </a:xfrm>
          <a:prstGeom prst="rect">
            <a:avLst/>
          </a:prstGeom>
        </p:spPr>
        <p:txBody>
          <a:bodyPr>
            <a:normAutofit/>
          </a:bodyPr>
          <a:lstStyle>
            <a:lvl1pPr>
              <a:spcBef>
                <a:spcPts val="1200"/>
              </a:spcBef>
              <a:defRPr sz="3600"/>
            </a:lvl1pPr>
            <a:lvl2pPr>
              <a:spcBef>
                <a:spcPts val="1200"/>
              </a:spcBef>
              <a:defRPr sz="3600"/>
            </a:lvl2pPr>
            <a:lvl3pPr>
              <a:spcBef>
                <a:spcPts val="1200"/>
              </a:spcBef>
              <a:defRPr sz="3600"/>
            </a:lvl3pPr>
            <a:lvl4pPr>
              <a:spcBef>
                <a:spcPts val="1200"/>
              </a:spcBef>
              <a:defRPr sz="3600"/>
            </a:lvl4pPr>
            <a:lvl5pPr>
              <a:spcBef>
                <a:spcPts val="1200"/>
              </a:spcBef>
              <a:defRPr sz="3600"/>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dirty="0"/>
          </a:p>
        </p:txBody>
      </p:sp>
      <p:sp>
        <p:nvSpPr>
          <p:cNvPr id="3" name="Pladsholder til billede 2"/>
          <p:cNvSpPr>
            <a:spLocks noGrp="1"/>
          </p:cNvSpPr>
          <p:nvPr>
            <p:ph type="pic" sz="quarter" idx="10"/>
          </p:nvPr>
        </p:nvSpPr>
        <p:spPr>
          <a:xfrm>
            <a:off x="16590528" y="3289300"/>
            <a:ext cx="6771600" cy="9576000"/>
          </a:xfrm>
        </p:spPr>
        <p:txBody>
          <a:bodyPr/>
          <a:lstStyle>
            <a:lvl1pPr marL="0" indent="0">
              <a:buNone/>
              <a:defRPr/>
            </a:lvl1pPr>
          </a:lstStyle>
          <a:p>
            <a:r>
              <a:rPr lang="da-DK"/>
              <a:t>Klik på ikonet for at tilføje et billede</a:t>
            </a:r>
            <a:endParaRPr lang="da-DK" dirty="0"/>
          </a:p>
        </p:txBody>
      </p:sp>
      <p:sp>
        <p:nvSpPr>
          <p:cNvPr id="9" name="Streg"/>
          <p:cNvSpPr/>
          <p:nvPr/>
        </p:nvSpPr>
        <p:spPr>
          <a:xfrm rot="5400000">
            <a:off x="11262528" y="8077300"/>
            <a:ext cx="9576000"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sz="1200"/>
          </a:p>
        </p:txBody>
      </p:sp>
    </p:spTree>
    <p:extLst>
      <p:ext uri="{BB962C8B-B14F-4D97-AF65-F5344CB8AC3E}">
        <p14:creationId xmlns:p14="http://schemas.microsoft.com/office/powerpoint/2010/main" val="3875228900"/>
      </p:ext>
    </p:extLst>
  </p:cSld>
  <p:clrMapOvr>
    <a:masterClrMapping/>
  </p:clrMapOvr>
  <p:transition spd="med"/>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title">
  <p:cSld name="Titel &amp; undertitel">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 name="Lorem Ipsum Dolor"/>
          <p:cNvSpPr txBox="1">
            <a:spLocks noGrp="1"/>
          </p:cNvSpPr>
          <p:nvPr>
            <p:ph type="body" sz="quarter" idx="13"/>
          </p:nvPr>
        </p:nvSpPr>
        <p:spPr>
          <a:xfrm>
            <a:off x="952500" y="4965700"/>
            <a:ext cx="13500100" cy="635000"/>
          </a:xfrm>
          <a:prstGeom prst="rect">
            <a:avLst/>
          </a:prstGeom>
        </p:spPr>
        <p:txBody>
          <a:bodyPr>
            <a:spAutoFit/>
          </a:bodyPr>
          <a:lstStyle>
            <a:lvl1pPr marL="0" indent="0">
              <a:lnSpc>
                <a:spcPct val="110000"/>
              </a:lnSpc>
              <a:spcBef>
                <a:spcPts val="0"/>
              </a:spcBef>
              <a:buClrTx/>
              <a:buSzTx/>
              <a:buFontTx/>
              <a:buNone/>
              <a:defRPr sz="3200" i="1">
                <a:latin typeface="IBM Plex Sans"/>
                <a:ea typeface="IBM Plex Sans"/>
                <a:cs typeface="IBM Plex Sans"/>
                <a:sym typeface="IBM Plex Sans"/>
              </a:defRPr>
            </a:lvl1pPr>
          </a:lstStyle>
          <a:p>
            <a:r>
              <a:t>Lorem Ipsum Dolor</a:t>
            </a:r>
          </a:p>
        </p:txBody>
      </p:sp>
      <p:sp>
        <p:nvSpPr>
          <p:cNvPr id="17" name="Titeltekst"/>
          <p:cNvSpPr txBox="1">
            <a:spLocks noGrp="1"/>
          </p:cNvSpPr>
          <p:nvPr>
            <p:ph type="title"/>
          </p:nvPr>
        </p:nvSpPr>
        <p:spPr>
          <a:xfrm>
            <a:off x="952500" y="5829300"/>
            <a:ext cx="13500100" cy="3340100"/>
          </a:xfrm>
          <a:prstGeom prst="rect">
            <a:avLst/>
          </a:prstGeom>
        </p:spPr>
        <p:txBody>
          <a:bodyPr/>
          <a:lstStyle/>
          <a:p>
            <a:r>
              <a:t>Titeltekst</a:t>
            </a:r>
          </a:p>
        </p:txBody>
      </p:sp>
      <p:sp>
        <p:nvSpPr>
          <p:cNvPr id="18" name="Brødtekst, niveau et…"/>
          <p:cNvSpPr txBox="1">
            <a:spLocks noGrp="1"/>
          </p:cNvSpPr>
          <p:nvPr>
            <p:ph type="body" sz="quarter" idx="1"/>
          </p:nvPr>
        </p:nvSpPr>
        <p:spPr>
          <a:xfrm>
            <a:off x="15532100" y="5829300"/>
            <a:ext cx="7950200" cy="3340100"/>
          </a:xfrm>
          <a:prstGeom prst="rect">
            <a:avLst/>
          </a:prstGeom>
        </p:spPr>
        <p:txBody>
          <a:bodyPr/>
          <a:lstStyle>
            <a:lvl1pPr marL="0" indent="0">
              <a:spcBef>
                <a:spcPts val="0"/>
              </a:spcBef>
              <a:buClrTx/>
              <a:buSzTx/>
              <a:buFontTx/>
              <a:buNone/>
              <a:defRPr sz="3200"/>
            </a:lvl1pPr>
            <a:lvl2pPr marL="0" indent="228600">
              <a:spcBef>
                <a:spcPts val="0"/>
              </a:spcBef>
              <a:buClrTx/>
              <a:buSzTx/>
              <a:buFontTx/>
              <a:buNone/>
              <a:defRPr sz="3200"/>
            </a:lvl2pPr>
            <a:lvl3pPr marL="0" indent="457200">
              <a:spcBef>
                <a:spcPts val="0"/>
              </a:spcBef>
              <a:buClrTx/>
              <a:buSzTx/>
              <a:buFontTx/>
              <a:buNone/>
              <a:defRPr sz="3200"/>
            </a:lvl3pPr>
            <a:lvl4pPr marL="0" indent="685800">
              <a:spcBef>
                <a:spcPts val="0"/>
              </a:spcBef>
              <a:buClrTx/>
              <a:buSzTx/>
              <a:buFontTx/>
              <a:buNone/>
              <a:defRPr sz="3200"/>
            </a:lvl4pPr>
            <a:lvl5pPr marL="0" indent="914400">
              <a:spcBef>
                <a:spcPts val="0"/>
              </a:spcBef>
              <a:buClrTx/>
              <a:buSzTx/>
              <a:buFontTx/>
              <a:buNone/>
              <a:defRPr sz="3200"/>
            </a:lvl5pPr>
          </a:lstStyle>
          <a:p>
            <a:r>
              <a:t>Brødtekst, niveau et</a:t>
            </a:r>
          </a:p>
          <a:p>
            <a:pPr lvl="1"/>
            <a:r>
              <a:t>Brødtekst, niveau to</a:t>
            </a:r>
          </a:p>
          <a:p>
            <a:pPr lvl="2"/>
            <a:r>
              <a:t>Brødtekst, niveau tre</a:t>
            </a:r>
          </a:p>
          <a:p>
            <a:pPr lvl="3"/>
            <a:r>
              <a:t>Brødtekst, niveau fire</a:t>
            </a:r>
          </a:p>
          <a:p>
            <a:pPr lvl="4"/>
            <a:r>
              <a:t>Brødtekst, niveau fem</a:t>
            </a:r>
          </a:p>
        </p:txBody>
      </p:sp>
      <p:sp>
        <p:nvSpPr>
          <p:cNvPr id="19" name="Lysbillednummer"/>
          <p:cNvSpPr txBox="1">
            <a:spLocks noGrp="1"/>
          </p:cNvSpPr>
          <p:nvPr>
            <p:ph type="sldNum" sz="quarter" idx="2"/>
          </p:nvPr>
        </p:nvSpPr>
        <p:spPr>
          <a:prstGeom prst="rect">
            <a:avLst/>
          </a:prstGeom>
        </p:spPr>
        <p:txBody>
          <a:bodyPr/>
          <a:lstStyle/>
          <a:p>
            <a:fld id="{86CB4B4D-7CA3-9044-876B-883B54F8677D}" type="slidenum">
              <a:t>‹nr.›</a:t>
            </a:fld>
            <a:endParaRPr/>
          </a:p>
        </p:txBody>
      </p:sp>
    </p:spTree>
    <p:extLst>
      <p:ext uri="{BB962C8B-B14F-4D97-AF65-F5344CB8AC3E}">
        <p14:creationId xmlns:p14="http://schemas.microsoft.com/office/powerpoint/2010/main" val="3537113044"/>
      </p:ext>
    </p:extLst>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userDrawn="1">
  <p:cSld name="1_Titel &amp; punkter">
    <p:spTree>
      <p:nvGrpSpPr>
        <p:cNvPr id="1" name=""/>
        <p:cNvGrpSpPr/>
        <p:nvPr/>
      </p:nvGrpSpPr>
      <p:grpSpPr>
        <a:xfrm>
          <a:off x="0" y="0"/>
          <a:ext cx="0" cy="0"/>
          <a:chOff x="0" y="0"/>
          <a:chExt cx="0" cy="0"/>
        </a:xfrm>
      </p:grpSpPr>
      <p:sp>
        <p:nvSpPr>
          <p:cNvPr id="70" name="Streg"/>
          <p:cNvSpPr/>
          <p:nvPr/>
        </p:nvSpPr>
        <p:spPr>
          <a:xfrm>
            <a:off x="875167" y="289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71" name="Streg"/>
          <p:cNvSpPr/>
          <p:nvPr/>
        </p:nvSpPr>
        <p:spPr>
          <a:xfrm>
            <a:off x="883128" y="91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72" name="Titeltekst"/>
          <p:cNvSpPr txBox="1">
            <a:spLocks noGrp="1"/>
          </p:cNvSpPr>
          <p:nvPr>
            <p:ph type="title"/>
          </p:nvPr>
        </p:nvSpPr>
        <p:spPr>
          <a:xfrm>
            <a:off x="883128" y="1076150"/>
            <a:ext cx="22479000" cy="1663700"/>
          </a:xfrm>
          <a:prstGeom prst="rect">
            <a:avLst/>
          </a:prstGeom>
        </p:spPr>
        <p:txBody>
          <a:bodyPr/>
          <a:lstStyle/>
          <a:p>
            <a:r>
              <a:rPr dirty="0" err="1"/>
              <a:t>Titeltekst</a:t>
            </a:r>
            <a:endParaRPr dirty="0"/>
          </a:p>
        </p:txBody>
      </p:sp>
      <p:sp>
        <p:nvSpPr>
          <p:cNvPr id="73" name="Brødtekst, niveau et…"/>
          <p:cNvSpPr txBox="1">
            <a:spLocks noGrp="1"/>
          </p:cNvSpPr>
          <p:nvPr>
            <p:ph type="body" idx="1"/>
          </p:nvPr>
        </p:nvSpPr>
        <p:spPr>
          <a:xfrm>
            <a:off x="875167" y="3289301"/>
            <a:ext cx="14623200" cy="9576000"/>
          </a:xfrm>
          <a:prstGeom prst="rect">
            <a:avLst/>
          </a:prstGeom>
        </p:spPr>
        <p:txBody>
          <a:bodyPr/>
          <a:lstStyle>
            <a:lvl1pPr>
              <a:spcBef>
                <a:spcPts val="1800"/>
              </a:spcBef>
              <a:defRPr/>
            </a:lvl1pPr>
          </a:lstStyle>
          <a:p>
            <a:r>
              <a:rPr dirty="0" err="1"/>
              <a:t>Brødtekst</a:t>
            </a:r>
            <a:r>
              <a:rPr dirty="0"/>
              <a:t>, </a:t>
            </a:r>
            <a:r>
              <a:rPr dirty="0" err="1"/>
              <a:t>niveau</a:t>
            </a:r>
            <a:r>
              <a:rPr dirty="0"/>
              <a:t> et</a:t>
            </a:r>
          </a:p>
          <a:p>
            <a:pPr lvl="1"/>
            <a:r>
              <a:rPr dirty="0" err="1"/>
              <a:t>Brødtekst</a:t>
            </a:r>
            <a:r>
              <a:rPr dirty="0"/>
              <a:t>, </a:t>
            </a:r>
            <a:r>
              <a:rPr dirty="0" err="1"/>
              <a:t>niveau</a:t>
            </a:r>
            <a:r>
              <a:rPr dirty="0"/>
              <a:t> to</a:t>
            </a:r>
          </a:p>
          <a:p>
            <a:pPr lvl="2"/>
            <a:r>
              <a:rPr dirty="0" err="1"/>
              <a:t>Brødtekst</a:t>
            </a:r>
            <a:r>
              <a:rPr dirty="0"/>
              <a:t>, </a:t>
            </a:r>
            <a:r>
              <a:rPr dirty="0" err="1"/>
              <a:t>niveau</a:t>
            </a:r>
            <a:r>
              <a:rPr dirty="0"/>
              <a:t> </a:t>
            </a:r>
            <a:r>
              <a:rPr dirty="0" err="1"/>
              <a:t>tre</a:t>
            </a:r>
            <a:endParaRPr dirty="0"/>
          </a:p>
          <a:p>
            <a:pPr lvl="3"/>
            <a:r>
              <a:rPr dirty="0" err="1"/>
              <a:t>Brødtekst</a:t>
            </a:r>
            <a:r>
              <a:rPr dirty="0"/>
              <a:t>, </a:t>
            </a:r>
            <a:r>
              <a:rPr dirty="0" err="1"/>
              <a:t>niveau</a:t>
            </a:r>
            <a:r>
              <a:rPr dirty="0"/>
              <a:t> fire</a:t>
            </a:r>
          </a:p>
          <a:p>
            <a:pPr lvl="4"/>
            <a:r>
              <a:rPr dirty="0" err="1"/>
              <a:t>Brødtekst</a:t>
            </a:r>
            <a:r>
              <a:rPr dirty="0"/>
              <a:t>, </a:t>
            </a:r>
            <a:r>
              <a:rPr dirty="0" err="1"/>
              <a:t>niveau</a:t>
            </a:r>
            <a:r>
              <a:rPr dirty="0"/>
              <a:t> fem</a:t>
            </a:r>
          </a:p>
        </p:txBody>
      </p:sp>
      <p:sp>
        <p:nvSpPr>
          <p:cNvPr id="3" name="Pladsholder til billede 2"/>
          <p:cNvSpPr>
            <a:spLocks noGrp="1"/>
          </p:cNvSpPr>
          <p:nvPr>
            <p:ph type="pic" sz="quarter" idx="10"/>
          </p:nvPr>
        </p:nvSpPr>
        <p:spPr>
          <a:xfrm>
            <a:off x="16606450" y="3289301"/>
            <a:ext cx="6771600" cy="9576000"/>
          </a:xfrm>
        </p:spPr>
        <p:txBody>
          <a:bodyPr/>
          <a:lstStyle>
            <a:lvl1pPr marL="0" indent="0">
              <a:buNone/>
              <a:defRPr/>
            </a:lvl1pPr>
          </a:lstStyle>
          <a:p>
            <a:endParaRPr lang="da-DK" dirty="0"/>
          </a:p>
        </p:txBody>
      </p:sp>
      <p:sp>
        <p:nvSpPr>
          <p:cNvPr id="9" name="Streg"/>
          <p:cNvSpPr/>
          <p:nvPr userDrawn="1"/>
        </p:nvSpPr>
        <p:spPr>
          <a:xfrm rot="5400000">
            <a:off x="11286000" y="8077301"/>
            <a:ext cx="9576000"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Tree>
    <p:extLst>
      <p:ext uri="{BB962C8B-B14F-4D97-AF65-F5344CB8AC3E}">
        <p14:creationId xmlns:p14="http://schemas.microsoft.com/office/powerpoint/2010/main" val="2286780382"/>
      </p:ext>
    </p:extLst>
  </p:cSld>
  <p:clrMapOvr>
    <a:masterClrMapping/>
  </p:clrMapOvr>
  <p:transition spd="med"/>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type="tx">
  <p:cSld name="Foto">
    <p:spTree>
      <p:nvGrpSpPr>
        <p:cNvPr id="1" name=""/>
        <p:cNvGrpSpPr/>
        <p:nvPr/>
      </p:nvGrpSpPr>
      <p:grpSpPr>
        <a:xfrm>
          <a:off x="0" y="0"/>
          <a:ext cx="0" cy="0"/>
          <a:chOff x="0" y="0"/>
          <a:chExt cx="0" cy="0"/>
        </a:xfrm>
      </p:grpSpPr>
      <p:sp>
        <p:nvSpPr>
          <p:cNvPr id="120" name="Billede"/>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
        <p:nvSpPr>
          <p:cNvPr id="121" name="Lysbillednummer"/>
          <p:cNvSpPr txBox="1">
            <a:spLocks noGrp="1"/>
          </p:cNvSpPr>
          <p:nvPr>
            <p:ph type="sldNum" sz="quarter" idx="2"/>
          </p:nvPr>
        </p:nvSpPr>
        <p:spPr>
          <a:prstGeom prst="rect">
            <a:avLst/>
          </a:prstGeom>
        </p:spPr>
        <p:txBody>
          <a:bodyPr/>
          <a:lstStyle/>
          <a:p>
            <a:fld id="{86CB4B4D-7CA3-9044-876B-883B54F8677D}" type="slidenum">
              <a:t>‹nr.›</a:t>
            </a:fld>
            <a:endParaRPr/>
          </a:p>
        </p:txBody>
      </p:sp>
    </p:spTree>
    <p:extLst>
      <p:ext uri="{BB962C8B-B14F-4D97-AF65-F5344CB8AC3E}">
        <p14:creationId xmlns:p14="http://schemas.microsoft.com/office/powerpoint/2010/main" val="2754711744"/>
      </p:ext>
    </p:extLst>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userDrawn="1">
  <p:cSld name="6_Titel &amp; punkter">
    <p:spTree>
      <p:nvGrpSpPr>
        <p:cNvPr id="1" name=""/>
        <p:cNvGrpSpPr/>
        <p:nvPr/>
      </p:nvGrpSpPr>
      <p:grpSpPr>
        <a:xfrm>
          <a:off x="0" y="0"/>
          <a:ext cx="0" cy="0"/>
          <a:chOff x="0" y="0"/>
          <a:chExt cx="0" cy="0"/>
        </a:xfrm>
      </p:grpSpPr>
      <p:sp>
        <p:nvSpPr>
          <p:cNvPr id="70" name="Streg"/>
          <p:cNvSpPr/>
          <p:nvPr/>
        </p:nvSpPr>
        <p:spPr>
          <a:xfrm>
            <a:off x="875167" y="289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71" name="Streg"/>
          <p:cNvSpPr/>
          <p:nvPr/>
        </p:nvSpPr>
        <p:spPr>
          <a:xfrm>
            <a:off x="883128" y="9180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72" name="Titeltekst"/>
          <p:cNvSpPr txBox="1">
            <a:spLocks noGrp="1"/>
          </p:cNvSpPr>
          <p:nvPr>
            <p:ph type="title"/>
          </p:nvPr>
        </p:nvSpPr>
        <p:spPr>
          <a:xfrm>
            <a:off x="883128" y="1076150"/>
            <a:ext cx="22479000" cy="1663700"/>
          </a:xfrm>
          <a:prstGeom prst="rect">
            <a:avLst/>
          </a:prstGeom>
        </p:spPr>
        <p:txBody>
          <a:bodyPr/>
          <a:lstStyle/>
          <a:p>
            <a:r>
              <a:rPr dirty="0" err="1"/>
              <a:t>Titeltekst</a:t>
            </a:r>
            <a:endParaRPr dirty="0"/>
          </a:p>
        </p:txBody>
      </p:sp>
      <p:sp>
        <p:nvSpPr>
          <p:cNvPr id="73" name="Brødtekst, niveau et…"/>
          <p:cNvSpPr txBox="1">
            <a:spLocks noGrp="1"/>
          </p:cNvSpPr>
          <p:nvPr>
            <p:ph type="body" idx="1"/>
          </p:nvPr>
        </p:nvSpPr>
        <p:spPr>
          <a:xfrm>
            <a:off x="16594730" y="3289299"/>
            <a:ext cx="6767395" cy="9576000"/>
          </a:xfrm>
          <a:prstGeom prst="rect">
            <a:avLst/>
          </a:prstGeom>
        </p:spPr>
        <p:txBody>
          <a:bodyPr>
            <a:normAutofit/>
          </a:bodyPr>
          <a:lstStyle>
            <a:lvl1pPr>
              <a:spcBef>
                <a:spcPts val="1800"/>
              </a:spcBef>
              <a:defRPr sz="3600"/>
            </a:lvl1pPr>
            <a:lvl2pPr>
              <a:defRPr sz="3600"/>
            </a:lvl2pPr>
            <a:lvl3pPr>
              <a:defRPr sz="3600"/>
            </a:lvl3pPr>
            <a:lvl4pPr>
              <a:defRPr sz="3600"/>
            </a:lvl4pPr>
            <a:lvl5pPr>
              <a:defRPr sz="3600"/>
            </a:lvl5pPr>
          </a:lstStyle>
          <a:p>
            <a:r>
              <a:rPr dirty="0" err="1"/>
              <a:t>Brødtekst</a:t>
            </a:r>
            <a:r>
              <a:rPr dirty="0"/>
              <a:t>, </a:t>
            </a:r>
            <a:r>
              <a:rPr dirty="0" err="1"/>
              <a:t>niveau</a:t>
            </a:r>
            <a:r>
              <a:rPr dirty="0"/>
              <a:t> et</a:t>
            </a:r>
          </a:p>
          <a:p>
            <a:pPr lvl="1"/>
            <a:r>
              <a:rPr dirty="0" err="1"/>
              <a:t>Brødtekst</a:t>
            </a:r>
            <a:r>
              <a:rPr dirty="0"/>
              <a:t>, </a:t>
            </a:r>
            <a:r>
              <a:rPr dirty="0" err="1"/>
              <a:t>niveau</a:t>
            </a:r>
            <a:r>
              <a:rPr dirty="0"/>
              <a:t> to</a:t>
            </a:r>
          </a:p>
          <a:p>
            <a:pPr lvl="2"/>
            <a:r>
              <a:rPr dirty="0" err="1"/>
              <a:t>Brødtekst</a:t>
            </a:r>
            <a:r>
              <a:rPr dirty="0"/>
              <a:t>, </a:t>
            </a:r>
            <a:r>
              <a:rPr dirty="0" err="1"/>
              <a:t>niveau</a:t>
            </a:r>
            <a:r>
              <a:rPr dirty="0"/>
              <a:t> </a:t>
            </a:r>
            <a:r>
              <a:rPr dirty="0" err="1"/>
              <a:t>tre</a:t>
            </a:r>
            <a:endParaRPr dirty="0"/>
          </a:p>
          <a:p>
            <a:pPr lvl="3"/>
            <a:r>
              <a:rPr dirty="0" err="1"/>
              <a:t>Brødtekst</a:t>
            </a:r>
            <a:r>
              <a:rPr dirty="0"/>
              <a:t>, </a:t>
            </a:r>
            <a:r>
              <a:rPr dirty="0" err="1"/>
              <a:t>niveau</a:t>
            </a:r>
            <a:r>
              <a:rPr dirty="0"/>
              <a:t> fire</a:t>
            </a:r>
          </a:p>
          <a:p>
            <a:pPr lvl="4"/>
            <a:r>
              <a:rPr dirty="0" err="1"/>
              <a:t>Brødtekst</a:t>
            </a:r>
            <a:r>
              <a:rPr dirty="0"/>
              <a:t>, </a:t>
            </a:r>
            <a:r>
              <a:rPr dirty="0" err="1"/>
              <a:t>niveau</a:t>
            </a:r>
            <a:r>
              <a:rPr dirty="0"/>
              <a:t> fem</a:t>
            </a:r>
          </a:p>
        </p:txBody>
      </p:sp>
      <p:sp>
        <p:nvSpPr>
          <p:cNvPr id="3" name="Pladsholder til billede 2"/>
          <p:cNvSpPr>
            <a:spLocks noGrp="1"/>
          </p:cNvSpPr>
          <p:nvPr>
            <p:ph type="pic" sz="quarter" idx="10"/>
          </p:nvPr>
        </p:nvSpPr>
        <p:spPr>
          <a:xfrm>
            <a:off x="883126" y="3289298"/>
            <a:ext cx="14623200" cy="9575989"/>
          </a:xfrm>
        </p:spPr>
        <p:txBody>
          <a:bodyPr/>
          <a:lstStyle>
            <a:lvl1pPr marL="0" indent="0">
              <a:buNone/>
              <a:defRPr/>
            </a:lvl1pPr>
          </a:lstStyle>
          <a:p>
            <a:endParaRPr lang="da-DK" dirty="0"/>
          </a:p>
        </p:txBody>
      </p:sp>
      <p:sp>
        <p:nvSpPr>
          <p:cNvPr id="9" name="Streg"/>
          <p:cNvSpPr/>
          <p:nvPr userDrawn="1"/>
        </p:nvSpPr>
        <p:spPr>
          <a:xfrm rot="5400000">
            <a:off x="11262528" y="8077299"/>
            <a:ext cx="9576000"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Tree>
    <p:extLst>
      <p:ext uri="{BB962C8B-B14F-4D97-AF65-F5344CB8AC3E}">
        <p14:creationId xmlns:p14="http://schemas.microsoft.com/office/powerpoint/2010/main" val="1037820303"/>
      </p:ext>
    </p:extLst>
  </p:cSld>
  <p:clrMapOvr>
    <a:masterClrMapping/>
  </p:clrMapOvr>
  <p:transition spd="med"/>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Forside med billede og prikk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p:nvSpPr>
        <p:spPr>
          <a:xfrm>
            <a:off x="285749" y="0"/>
            <a:ext cx="24098250"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11" name="Rectangle 10">
            <a:extLst>
              <a:ext uri="{FF2B5EF4-FFF2-40B4-BE49-F238E27FC236}">
                <a16:creationId xmlns:a16="http://schemas.microsoft.com/office/drawing/2014/main" id="{2104AC9E-8691-3E41-86D8-A1DD9721EB97}"/>
              </a:ext>
            </a:extLst>
          </p:cNvPr>
          <p:cNvSpPr/>
          <p:nvPr/>
        </p:nvSpPr>
        <p:spPr>
          <a:xfrm>
            <a:off x="285746" y="3883584"/>
            <a:ext cx="11905304" cy="83773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Title 1">
            <a:extLst>
              <a:ext uri="{FF2B5EF4-FFF2-40B4-BE49-F238E27FC236}">
                <a16:creationId xmlns:a16="http://schemas.microsoft.com/office/drawing/2014/main" id="{4A9C9CC3-5BCD-1C4D-B3CC-A48ABFCB736F}"/>
              </a:ext>
            </a:extLst>
          </p:cNvPr>
          <p:cNvSpPr>
            <a:spLocks noGrp="1"/>
          </p:cNvSpPr>
          <p:nvPr>
            <p:ph type="ctrTitle"/>
          </p:nvPr>
        </p:nvSpPr>
        <p:spPr>
          <a:xfrm>
            <a:off x="1180318" y="4424866"/>
            <a:ext cx="10115212" cy="3943908"/>
          </a:xfrm>
        </p:spPr>
        <p:txBody>
          <a:bodyPr anchor="b"/>
          <a:lstStyle>
            <a:lvl1pPr algn="l">
              <a:defRPr sz="9600">
                <a:solidFill>
                  <a:schemeClr val="accent1"/>
                </a:solidFill>
              </a:defRPr>
            </a:lvl1pPr>
          </a:lstStyle>
          <a:p>
            <a:r>
              <a:rPr lang="da-DK"/>
              <a:t>Klik for at redigere titeltypografien i masteren</a:t>
            </a:r>
            <a:endParaRPr lang="en-DK"/>
          </a:p>
        </p:txBody>
      </p:sp>
      <p:sp>
        <p:nvSpPr>
          <p:cNvPr id="3" name="Subtitle 2">
            <a:extLst>
              <a:ext uri="{FF2B5EF4-FFF2-40B4-BE49-F238E27FC236}">
                <a16:creationId xmlns:a16="http://schemas.microsoft.com/office/drawing/2014/main" id="{8B570B72-74F5-624B-BE2E-A0A73EC03E2D}"/>
              </a:ext>
            </a:extLst>
          </p:cNvPr>
          <p:cNvSpPr>
            <a:spLocks noGrp="1"/>
          </p:cNvSpPr>
          <p:nvPr>
            <p:ph type="subTitle" idx="1"/>
          </p:nvPr>
        </p:nvSpPr>
        <p:spPr>
          <a:xfrm>
            <a:off x="1180318" y="8876215"/>
            <a:ext cx="10115212" cy="2943610"/>
          </a:xfrm>
        </p:spPr>
        <p:txBody>
          <a:bodyPr/>
          <a:lstStyle>
            <a:lvl1pPr marL="0" indent="0" algn="l">
              <a:buNone/>
              <a:defRPr sz="4800">
                <a:solidFill>
                  <a:schemeClr val="accent1"/>
                </a:solidFill>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da-DK"/>
              <a:t>Klik for at redigere undertiteltypografien i masteren</a:t>
            </a:r>
            <a:endParaRPr lang="en-DK"/>
          </a:p>
        </p:txBody>
      </p:sp>
      <p:sp>
        <p:nvSpPr>
          <p:cNvPr id="7" name="Picture Placeholder 6">
            <a:extLst>
              <a:ext uri="{FF2B5EF4-FFF2-40B4-BE49-F238E27FC236}">
                <a16:creationId xmlns:a16="http://schemas.microsoft.com/office/drawing/2014/main" id="{8DD7DC29-932C-3F45-A909-DD363CAA37FF}"/>
              </a:ext>
            </a:extLst>
          </p:cNvPr>
          <p:cNvSpPr>
            <a:spLocks noGrp="1"/>
          </p:cNvSpPr>
          <p:nvPr>
            <p:ph type="pic" sz="quarter" idx="10"/>
          </p:nvPr>
        </p:nvSpPr>
        <p:spPr>
          <a:xfrm>
            <a:off x="12191999" y="4572002"/>
            <a:ext cx="12191998" cy="7688956"/>
          </a:xfrm>
          <a:solidFill>
            <a:schemeClr val="tx1">
              <a:lumMod val="50000"/>
              <a:lumOff val="50000"/>
            </a:schemeClr>
          </a:solidFill>
        </p:spPr>
        <p:txBody>
          <a:bodyPr/>
          <a:lstStyle>
            <a:lvl1pPr>
              <a:buFont typeface="Arial" panose="020B0604020202020204" pitchFamily="34" charset="0"/>
              <a:buNone/>
              <a:defRPr/>
            </a:lvl1pPr>
          </a:lstStyle>
          <a:p>
            <a:r>
              <a:rPr lang="da-DK"/>
              <a:t>Klik på ikonet for at tilføje et billede</a:t>
            </a:r>
            <a:endParaRPr lang="en-DK"/>
          </a:p>
        </p:txBody>
      </p:sp>
      <p:sp>
        <p:nvSpPr>
          <p:cNvPr id="6" name="Text Placeholder 5">
            <a:extLst>
              <a:ext uri="{FF2B5EF4-FFF2-40B4-BE49-F238E27FC236}">
                <a16:creationId xmlns:a16="http://schemas.microsoft.com/office/drawing/2014/main" id="{C49170D7-924F-5C48-95E5-5663BE43830B}"/>
              </a:ext>
            </a:extLst>
          </p:cNvPr>
          <p:cNvSpPr>
            <a:spLocks noGrp="1"/>
          </p:cNvSpPr>
          <p:nvPr>
            <p:ph type="body" sz="quarter" idx="11"/>
          </p:nvPr>
        </p:nvSpPr>
        <p:spPr>
          <a:xfrm>
            <a:off x="14986168" y="-2448786"/>
            <a:ext cx="7721600" cy="7721600"/>
          </a:xfrm>
          <a:blipFill>
            <a:blip r:embed="rId2"/>
            <a:stretch>
              <a:fillRect/>
            </a:stretch>
          </a:blipFill>
        </p:spPr>
        <p:txBody>
          <a:bodyPr/>
          <a:lstStyle>
            <a:lvl1pPr>
              <a:buFont typeface="Arial" panose="020B0604020202020204" pitchFamily="34" charset="0"/>
              <a:buNone/>
              <a:defRPr sz="200"/>
            </a:lvl1pPr>
          </a:lstStyle>
          <a:p>
            <a:pPr lvl="0"/>
            <a:r>
              <a:rPr lang="da-DK"/>
              <a:t>Rediger teksttypografien i masteren</a:t>
            </a:r>
          </a:p>
        </p:txBody>
      </p:sp>
      <p:pic>
        <p:nvPicPr>
          <p:cNvPr id="12" name="Picture 11">
            <a:extLst>
              <a:ext uri="{FF2B5EF4-FFF2-40B4-BE49-F238E27FC236}">
                <a16:creationId xmlns:a16="http://schemas.microsoft.com/office/drawing/2014/main" id="{33E9EEFC-CE26-B346-AB81-64E3441EBF45}"/>
              </a:ext>
            </a:extLst>
          </p:cNvPr>
          <p:cNvPicPr>
            <a:picLocks noChangeAspect="1"/>
          </p:cNvPicPr>
          <p:nvPr/>
        </p:nvPicPr>
        <p:blipFill>
          <a:blip r:embed="rId3"/>
          <a:stretch>
            <a:fillRect/>
          </a:stretch>
        </p:blipFill>
        <p:spPr>
          <a:xfrm>
            <a:off x="11001165" y="667683"/>
            <a:ext cx="2381666" cy="2381666"/>
          </a:xfrm>
          <a:prstGeom prst="rect">
            <a:avLst/>
          </a:prstGeom>
        </p:spPr>
      </p:pic>
      <p:sp>
        <p:nvSpPr>
          <p:cNvPr id="5" name="Date Placeholder 4">
            <a:extLst>
              <a:ext uri="{FF2B5EF4-FFF2-40B4-BE49-F238E27FC236}">
                <a16:creationId xmlns:a16="http://schemas.microsoft.com/office/drawing/2014/main" id="{01F15DBE-3965-C145-A1B2-4EF51695D422}"/>
              </a:ext>
            </a:extLst>
          </p:cNvPr>
          <p:cNvSpPr>
            <a:spLocks noGrp="1"/>
          </p:cNvSpPr>
          <p:nvPr>
            <p:ph type="dt" sz="half" idx="12"/>
          </p:nvPr>
        </p:nvSpPr>
        <p:spPr>
          <a:xfrm>
            <a:off x="1180317" y="12712700"/>
            <a:ext cx="1928430" cy="559164"/>
          </a:xfrm>
        </p:spPr>
        <p:txBody>
          <a:bodyPr/>
          <a:lstStyle>
            <a:lvl1pPr>
              <a:defRPr>
                <a:solidFill>
                  <a:schemeClr val="bg1"/>
                </a:solidFill>
              </a:defRPr>
            </a:lvl1pPr>
          </a:lstStyle>
          <a:p>
            <a:fld id="{B09C4395-69A3-4777-A64C-2273E18EA1F4}" type="datetimeFigureOut">
              <a:rPr lang="da-DK" smtClean="0"/>
              <a:t>03-03-2024</a:t>
            </a:fld>
            <a:endParaRPr lang="da-DK"/>
          </a:p>
        </p:txBody>
      </p:sp>
      <p:sp>
        <p:nvSpPr>
          <p:cNvPr id="8" name="Footer Placeholder 7">
            <a:extLst>
              <a:ext uri="{FF2B5EF4-FFF2-40B4-BE49-F238E27FC236}">
                <a16:creationId xmlns:a16="http://schemas.microsoft.com/office/drawing/2014/main" id="{97CCF56E-1D2D-2243-B099-B77B60BB9E78}"/>
              </a:ext>
            </a:extLst>
          </p:cNvPr>
          <p:cNvSpPr>
            <a:spLocks noGrp="1"/>
          </p:cNvSpPr>
          <p:nvPr>
            <p:ph type="ftr" sz="quarter" idx="13"/>
          </p:nvPr>
        </p:nvSpPr>
        <p:spPr>
          <a:xfrm>
            <a:off x="3324644" y="12712698"/>
            <a:ext cx="16033752" cy="559164"/>
          </a:xfrm>
        </p:spPr>
        <p:txBody>
          <a:bodyPr/>
          <a:lstStyle>
            <a:lvl1pPr>
              <a:defRPr>
                <a:solidFill>
                  <a:schemeClr val="bg1"/>
                </a:solidFill>
              </a:defRPr>
            </a:lvl1pPr>
          </a:lstStyle>
          <a:p>
            <a:endParaRPr lang="da-DK"/>
          </a:p>
        </p:txBody>
      </p:sp>
    </p:spTree>
    <p:extLst>
      <p:ext uri="{BB962C8B-B14F-4D97-AF65-F5344CB8AC3E}">
        <p14:creationId xmlns:p14="http://schemas.microsoft.com/office/powerpoint/2010/main" val="1599426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reaker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p:nvSpPr>
        <p:spPr>
          <a:xfrm>
            <a:off x="285751" y="0"/>
            <a:ext cx="24098250" cy="13716000"/>
          </a:xfrm>
          <a:prstGeom prst="rect">
            <a:avLst/>
          </a:prstGeom>
          <a:solidFill>
            <a:srgbClr val="1B45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pic>
        <p:nvPicPr>
          <p:cNvPr id="8" name="Picture 7">
            <a:extLst>
              <a:ext uri="{FF2B5EF4-FFF2-40B4-BE49-F238E27FC236}">
                <a16:creationId xmlns:a16="http://schemas.microsoft.com/office/drawing/2014/main" id="{658FD01E-C2AF-0545-A1C8-D693A2F4D358}"/>
              </a:ext>
            </a:extLst>
          </p:cNvPr>
          <p:cNvPicPr>
            <a:picLocks noChangeAspect="1"/>
          </p:cNvPicPr>
          <p:nvPr/>
        </p:nvPicPr>
        <p:blipFill>
          <a:blip r:embed="rId2"/>
          <a:stretch>
            <a:fillRect/>
          </a:stretch>
        </p:blipFill>
        <p:spPr>
          <a:xfrm>
            <a:off x="6613445" y="2331366"/>
            <a:ext cx="11157110" cy="9001760"/>
          </a:xfrm>
          <a:prstGeom prst="rect">
            <a:avLst/>
          </a:prstGeom>
        </p:spPr>
      </p:pic>
      <p:sp>
        <p:nvSpPr>
          <p:cNvPr id="5" name="Title 1">
            <a:extLst>
              <a:ext uri="{FF2B5EF4-FFF2-40B4-BE49-F238E27FC236}">
                <a16:creationId xmlns:a16="http://schemas.microsoft.com/office/drawing/2014/main" id="{5999964C-223D-1848-BEFE-48231E458D4F}"/>
              </a:ext>
            </a:extLst>
          </p:cNvPr>
          <p:cNvSpPr>
            <a:spLocks noGrp="1"/>
          </p:cNvSpPr>
          <p:nvPr>
            <p:ph type="ctrTitle"/>
          </p:nvPr>
        </p:nvSpPr>
        <p:spPr>
          <a:xfrm>
            <a:off x="2216729" y="2382874"/>
            <a:ext cx="19950542" cy="8950252"/>
          </a:xfrm>
        </p:spPr>
        <p:txBody>
          <a:bodyPr anchor="ctr" anchorCtr="0"/>
          <a:lstStyle>
            <a:lvl1pPr algn="ctr">
              <a:defRPr sz="28000">
                <a:solidFill>
                  <a:schemeClr val="bg1"/>
                </a:solidFill>
              </a:defRPr>
            </a:lvl1pPr>
          </a:lstStyle>
          <a:p>
            <a:r>
              <a:rPr lang="da-DK"/>
              <a:t>Klik for at redigere titeltypografien i masteren</a:t>
            </a:r>
            <a:endParaRPr lang="en-DK"/>
          </a:p>
        </p:txBody>
      </p:sp>
      <p:sp>
        <p:nvSpPr>
          <p:cNvPr id="14" name="Date Placeholder 13">
            <a:extLst>
              <a:ext uri="{FF2B5EF4-FFF2-40B4-BE49-F238E27FC236}">
                <a16:creationId xmlns:a16="http://schemas.microsoft.com/office/drawing/2014/main" id="{EDBB20DC-26EF-5D41-8DD9-B0052414ED06}"/>
              </a:ext>
            </a:extLst>
          </p:cNvPr>
          <p:cNvSpPr>
            <a:spLocks noGrp="1"/>
          </p:cNvSpPr>
          <p:nvPr>
            <p:ph type="dt" sz="half" idx="10"/>
          </p:nvPr>
        </p:nvSpPr>
        <p:spPr/>
        <p:txBody>
          <a:bodyPr/>
          <a:lstStyle>
            <a:lvl1pPr>
              <a:defRPr>
                <a:solidFill>
                  <a:schemeClr val="bg1"/>
                </a:solidFill>
              </a:defRPr>
            </a:lvl1pPr>
          </a:lstStyle>
          <a:p>
            <a:fld id="{B09C4395-69A3-4777-A64C-2273E18EA1F4}" type="datetimeFigureOut">
              <a:rPr lang="da-DK" smtClean="0"/>
              <a:t>03-03-2024</a:t>
            </a:fld>
            <a:endParaRPr lang="da-DK"/>
          </a:p>
        </p:txBody>
      </p:sp>
      <p:sp>
        <p:nvSpPr>
          <p:cNvPr id="15" name="Footer Placeholder 14">
            <a:extLst>
              <a:ext uri="{FF2B5EF4-FFF2-40B4-BE49-F238E27FC236}">
                <a16:creationId xmlns:a16="http://schemas.microsoft.com/office/drawing/2014/main" id="{C35A56E0-2ED3-4A4D-889C-6E665627F31C}"/>
              </a:ext>
            </a:extLst>
          </p:cNvPr>
          <p:cNvSpPr>
            <a:spLocks noGrp="1"/>
          </p:cNvSpPr>
          <p:nvPr>
            <p:ph type="ftr" sz="quarter" idx="11"/>
          </p:nvPr>
        </p:nvSpPr>
        <p:spPr/>
        <p:txBody>
          <a:bodyPr/>
          <a:lstStyle>
            <a:lvl1pPr>
              <a:defRPr>
                <a:solidFill>
                  <a:schemeClr val="bg1"/>
                </a:solidFill>
              </a:defRPr>
            </a:lvl1pPr>
          </a:lstStyle>
          <a:p>
            <a:endParaRPr lang="da-DK"/>
          </a:p>
        </p:txBody>
      </p:sp>
      <p:sp>
        <p:nvSpPr>
          <p:cNvPr id="16" name="Slide Number Placeholder 15">
            <a:extLst>
              <a:ext uri="{FF2B5EF4-FFF2-40B4-BE49-F238E27FC236}">
                <a16:creationId xmlns:a16="http://schemas.microsoft.com/office/drawing/2014/main" id="{7D40CF5C-382E-7E48-A2FE-1279B9448B86}"/>
              </a:ext>
            </a:extLst>
          </p:cNvPr>
          <p:cNvSpPr>
            <a:spLocks noGrp="1"/>
          </p:cNvSpPr>
          <p:nvPr>
            <p:ph type="sldNum" sz="quarter" idx="12"/>
          </p:nvPr>
        </p:nvSpPr>
        <p:spPr/>
        <p:txBody>
          <a:bodyPr/>
          <a:lstStyle>
            <a:lvl1pPr>
              <a:defRPr>
                <a:solidFill>
                  <a:schemeClr val="bg1"/>
                </a:solidFill>
              </a:defRPr>
            </a:lvl1pPr>
          </a:lstStyle>
          <a:p>
            <a:fld id="{86CB4B4D-7CA3-9044-876B-883B54F8677D}" type="slidenum">
              <a:rPr lang="da-DK" smtClean="0"/>
              <a:t>‹nr.›</a:t>
            </a:fld>
            <a:endParaRPr lang="da-DK"/>
          </a:p>
        </p:txBody>
      </p:sp>
    </p:spTree>
    <p:extLst>
      <p:ext uri="{BB962C8B-B14F-4D97-AF65-F5344CB8AC3E}">
        <p14:creationId xmlns:p14="http://schemas.microsoft.com/office/powerpoint/2010/main" val="31551751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reaker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p:nvSpPr>
        <p:spPr>
          <a:xfrm>
            <a:off x="285749" y="0"/>
            <a:ext cx="24098250" cy="1371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pic>
        <p:nvPicPr>
          <p:cNvPr id="6" name="Picture 5">
            <a:extLst>
              <a:ext uri="{FF2B5EF4-FFF2-40B4-BE49-F238E27FC236}">
                <a16:creationId xmlns:a16="http://schemas.microsoft.com/office/drawing/2014/main" id="{B2A1DF9F-FCCB-3645-BA95-B62B9261E202}"/>
              </a:ext>
            </a:extLst>
          </p:cNvPr>
          <p:cNvPicPr>
            <a:picLocks noChangeAspect="1"/>
          </p:cNvPicPr>
          <p:nvPr/>
        </p:nvPicPr>
        <p:blipFill rotWithShape="1">
          <a:blip r:embed="rId2"/>
          <a:srcRect l="10671" r="9485" b="45585"/>
          <a:stretch/>
        </p:blipFill>
        <p:spPr>
          <a:xfrm>
            <a:off x="5100478" y="5666564"/>
            <a:ext cx="14183040" cy="6858000"/>
          </a:xfrm>
          <a:prstGeom prst="rect">
            <a:avLst/>
          </a:prstGeom>
        </p:spPr>
      </p:pic>
      <p:sp>
        <p:nvSpPr>
          <p:cNvPr id="5" name="Title 1">
            <a:extLst>
              <a:ext uri="{FF2B5EF4-FFF2-40B4-BE49-F238E27FC236}">
                <a16:creationId xmlns:a16="http://schemas.microsoft.com/office/drawing/2014/main" id="{0FFB8350-112B-3743-9589-1F862B263C4B}"/>
              </a:ext>
            </a:extLst>
          </p:cNvPr>
          <p:cNvSpPr>
            <a:spLocks noGrp="1"/>
          </p:cNvSpPr>
          <p:nvPr>
            <p:ph type="ctrTitle"/>
          </p:nvPr>
        </p:nvSpPr>
        <p:spPr>
          <a:xfrm>
            <a:off x="2216729" y="2382874"/>
            <a:ext cx="19950542" cy="8950252"/>
          </a:xfrm>
        </p:spPr>
        <p:txBody>
          <a:bodyPr anchor="ctr" anchorCtr="0"/>
          <a:lstStyle>
            <a:lvl1pPr algn="ctr">
              <a:defRPr sz="28000">
                <a:solidFill>
                  <a:schemeClr val="bg1"/>
                </a:solidFill>
              </a:defRPr>
            </a:lvl1pPr>
          </a:lstStyle>
          <a:p>
            <a:r>
              <a:rPr lang="da-DK"/>
              <a:t>Klik for at redigere titeltypografien i masteren</a:t>
            </a:r>
            <a:endParaRPr lang="en-DK"/>
          </a:p>
        </p:txBody>
      </p:sp>
      <p:sp>
        <p:nvSpPr>
          <p:cNvPr id="7" name="Rectangle 6">
            <a:extLst>
              <a:ext uri="{FF2B5EF4-FFF2-40B4-BE49-F238E27FC236}">
                <a16:creationId xmlns:a16="http://schemas.microsoft.com/office/drawing/2014/main" id="{95EF4D60-CCAA-B14C-B93E-67992D18D2C9}"/>
              </a:ext>
            </a:extLst>
          </p:cNvPr>
          <p:cNvSpPr/>
          <p:nvPr/>
        </p:nvSpPr>
        <p:spPr>
          <a:xfrm>
            <a:off x="2" y="0"/>
            <a:ext cx="28574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2" name="Date Placeholder 1">
            <a:extLst>
              <a:ext uri="{FF2B5EF4-FFF2-40B4-BE49-F238E27FC236}">
                <a16:creationId xmlns:a16="http://schemas.microsoft.com/office/drawing/2014/main" id="{34DF85D0-41C0-8941-8437-04EAC765FA9A}"/>
              </a:ext>
            </a:extLst>
          </p:cNvPr>
          <p:cNvSpPr>
            <a:spLocks noGrp="1"/>
          </p:cNvSpPr>
          <p:nvPr>
            <p:ph type="dt" sz="half" idx="10"/>
          </p:nvPr>
        </p:nvSpPr>
        <p:spPr/>
        <p:txBody>
          <a:bodyPr/>
          <a:lstStyle>
            <a:lvl1pPr>
              <a:defRPr>
                <a:solidFill>
                  <a:schemeClr val="bg1"/>
                </a:solidFill>
              </a:defRPr>
            </a:lvl1pPr>
          </a:lstStyle>
          <a:p>
            <a:fld id="{B09C4395-69A3-4777-A64C-2273E18EA1F4}" type="datetimeFigureOut">
              <a:rPr lang="da-DK" smtClean="0"/>
              <a:t>03-03-2024</a:t>
            </a:fld>
            <a:endParaRPr lang="da-DK"/>
          </a:p>
        </p:txBody>
      </p:sp>
      <p:sp>
        <p:nvSpPr>
          <p:cNvPr id="3" name="Footer Placeholder 2">
            <a:extLst>
              <a:ext uri="{FF2B5EF4-FFF2-40B4-BE49-F238E27FC236}">
                <a16:creationId xmlns:a16="http://schemas.microsoft.com/office/drawing/2014/main" id="{5038E51B-70E8-9B4A-BD67-F1D09F35C43D}"/>
              </a:ext>
            </a:extLst>
          </p:cNvPr>
          <p:cNvSpPr>
            <a:spLocks noGrp="1"/>
          </p:cNvSpPr>
          <p:nvPr>
            <p:ph type="ftr" sz="quarter" idx="11"/>
          </p:nvPr>
        </p:nvSpPr>
        <p:spPr/>
        <p:txBody>
          <a:bodyPr/>
          <a:lstStyle>
            <a:lvl1pPr>
              <a:defRPr>
                <a:solidFill>
                  <a:schemeClr val="bg1"/>
                </a:solidFill>
              </a:defRPr>
            </a:lvl1pPr>
          </a:lstStyle>
          <a:p>
            <a:endParaRPr lang="da-DK"/>
          </a:p>
        </p:txBody>
      </p:sp>
      <p:sp>
        <p:nvSpPr>
          <p:cNvPr id="10" name="Slide Number Placeholder 9">
            <a:extLst>
              <a:ext uri="{FF2B5EF4-FFF2-40B4-BE49-F238E27FC236}">
                <a16:creationId xmlns:a16="http://schemas.microsoft.com/office/drawing/2014/main" id="{9C2A915D-CF57-5B4A-8581-AFFA9754D45F}"/>
              </a:ext>
            </a:extLst>
          </p:cNvPr>
          <p:cNvSpPr>
            <a:spLocks noGrp="1"/>
          </p:cNvSpPr>
          <p:nvPr>
            <p:ph type="sldNum" sz="quarter" idx="12"/>
          </p:nvPr>
        </p:nvSpPr>
        <p:spPr/>
        <p:txBody>
          <a:bodyPr/>
          <a:lstStyle>
            <a:lvl1pPr>
              <a:defRPr>
                <a:solidFill>
                  <a:schemeClr val="bg1"/>
                </a:solidFill>
              </a:defRPr>
            </a:lvl1pPr>
          </a:lstStyle>
          <a:p>
            <a:fld id="{86CB4B4D-7CA3-9044-876B-883B54F8677D}" type="slidenum">
              <a:rPr lang="da-DK" smtClean="0"/>
              <a:t>‹nr.›</a:t>
            </a:fld>
            <a:endParaRPr lang="da-DK"/>
          </a:p>
        </p:txBody>
      </p:sp>
    </p:spTree>
    <p:extLst>
      <p:ext uri="{BB962C8B-B14F-4D97-AF65-F5344CB8AC3E}">
        <p14:creationId xmlns:p14="http://schemas.microsoft.com/office/powerpoint/2010/main" val="27514676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ekst - hvid baggrun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074E69A-D904-D147-BD2C-47A9566A2BF9}"/>
              </a:ext>
            </a:extLst>
          </p:cNvPr>
          <p:cNvSpPr>
            <a:spLocks noGrp="1"/>
          </p:cNvSpPr>
          <p:nvPr>
            <p:ph idx="1"/>
          </p:nvPr>
        </p:nvSpPr>
        <p:spPr>
          <a:xfrm>
            <a:off x="3373820" y="3314410"/>
            <a:ext cx="18178080" cy="8881856"/>
          </a:xfrm>
        </p:spPr>
        <p:txBody>
          <a:body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p>
            <a:r>
              <a:rPr lang="da-DK"/>
              <a:t>Klik for at redigere titeltypografien i masteren</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p>
            <a:fld id="{86CB4B4D-7CA3-9044-876B-883B54F8677D}" type="slidenum">
              <a:rPr lang="da-DK" smtClean="0"/>
              <a:t>‹nr.›</a:t>
            </a:fld>
            <a:endParaRPr lang="da-DK"/>
          </a:p>
        </p:txBody>
      </p:sp>
      <p:pic>
        <p:nvPicPr>
          <p:cNvPr id="6" name="Picture 5">
            <a:extLst>
              <a:ext uri="{FF2B5EF4-FFF2-40B4-BE49-F238E27FC236}">
                <a16:creationId xmlns:a16="http://schemas.microsoft.com/office/drawing/2014/main" id="{D305DD72-5E4A-3748-B11F-C9F9CEB8F937}"/>
              </a:ext>
            </a:extLst>
          </p:cNvPr>
          <p:cNvPicPr>
            <a:picLocks noChangeAspect="1"/>
          </p:cNvPicPr>
          <p:nvPr/>
        </p:nvPicPr>
        <p:blipFill rotWithShape="1">
          <a:blip r:embed="rId2"/>
          <a:srcRect l="10671" r="65756" b="41863"/>
          <a:stretch/>
        </p:blipFill>
        <p:spPr>
          <a:xfrm>
            <a:off x="21297901" y="7933139"/>
            <a:ext cx="3369522" cy="5895830"/>
          </a:xfrm>
          <a:prstGeom prst="rect">
            <a:avLst/>
          </a:prstGeom>
        </p:spPr>
      </p:pic>
      <p:sp>
        <p:nvSpPr>
          <p:cNvPr id="5" name="Date Placeholder 4">
            <a:extLst>
              <a:ext uri="{FF2B5EF4-FFF2-40B4-BE49-F238E27FC236}">
                <a16:creationId xmlns:a16="http://schemas.microsoft.com/office/drawing/2014/main" id="{D831E398-75B3-B540-B8FE-95242F7AF794}"/>
              </a:ext>
            </a:extLst>
          </p:cNvPr>
          <p:cNvSpPr>
            <a:spLocks noGrp="1"/>
          </p:cNvSpPr>
          <p:nvPr>
            <p:ph type="dt" sz="half" idx="11"/>
          </p:nvPr>
        </p:nvSpPr>
        <p:spPr/>
        <p:txBody>
          <a:bodyPr/>
          <a:lstStyle/>
          <a:p>
            <a:fld id="{B09C4395-69A3-4777-A64C-2273E18EA1F4}" type="datetimeFigureOut">
              <a:rPr lang="da-DK" smtClean="0"/>
              <a:t>03-03-2024</a:t>
            </a:fld>
            <a:endParaRPr lang="da-DK"/>
          </a:p>
        </p:txBody>
      </p:sp>
      <p:sp>
        <p:nvSpPr>
          <p:cNvPr id="9" name="Footer Placeholder 8">
            <a:extLst>
              <a:ext uri="{FF2B5EF4-FFF2-40B4-BE49-F238E27FC236}">
                <a16:creationId xmlns:a16="http://schemas.microsoft.com/office/drawing/2014/main" id="{84B0CB26-A08D-0E49-911D-09789AB725A8}"/>
              </a:ext>
            </a:extLst>
          </p:cNvPr>
          <p:cNvSpPr>
            <a:spLocks noGrp="1"/>
          </p:cNvSpPr>
          <p:nvPr>
            <p:ph type="ftr" sz="quarter" idx="12"/>
          </p:nvPr>
        </p:nvSpPr>
        <p:spPr/>
        <p:txBody>
          <a:bodyPr/>
          <a:lstStyle/>
          <a:p>
            <a:endParaRPr lang="da-DK"/>
          </a:p>
        </p:txBody>
      </p:sp>
    </p:spTree>
    <p:extLst>
      <p:ext uri="{BB962C8B-B14F-4D97-AF65-F5344CB8AC3E}">
        <p14:creationId xmlns:p14="http://schemas.microsoft.com/office/powerpoint/2010/main" val="39162291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ekst - lys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p:nvSpPr>
        <p:spPr>
          <a:xfrm>
            <a:off x="279401" y="0"/>
            <a:ext cx="24104598" cy="1371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3" name="Content Placeholder 2">
            <a:extLst>
              <a:ext uri="{FF2B5EF4-FFF2-40B4-BE49-F238E27FC236}">
                <a16:creationId xmlns:a16="http://schemas.microsoft.com/office/drawing/2014/main" id="{E074E69A-D904-D147-BD2C-47A9566A2BF9}"/>
              </a:ext>
            </a:extLst>
          </p:cNvPr>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da-DK"/>
              <a:t>Klik for at redigere titeltypografien i masteren</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fld id="{86CB4B4D-7CA3-9044-876B-883B54F8677D}" type="slidenum">
              <a:rPr lang="da-DK" smtClean="0"/>
              <a:t>‹nr.›</a:t>
            </a:fld>
            <a:endParaRPr lang="da-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p:nvPicPr>
        <p:blipFill rotWithShape="1">
          <a:blip r:embed="rId2"/>
          <a:srcRect b="22980"/>
          <a:stretch/>
        </p:blipFill>
        <p:spPr>
          <a:xfrm>
            <a:off x="977901" y="895877"/>
            <a:ext cx="1716790" cy="1777474"/>
          </a:xfrm>
          <a:prstGeom prst="rect">
            <a:avLst/>
          </a:prstGeom>
        </p:spPr>
      </p:pic>
      <p:sp>
        <p:nvSpPr>
          <p:cNvPr id="9" name="Rectangle 8">
            <a:extLst>
              <a:ext uri="{FF2B5EF4-FFF2-40B4-BE49-F238E27FC236}">
                <a16:creationId xmlns:a16="http://schemas.microsoft.com/office/drawing/2014/main" id="{A908ED0F-E8E3-3943-A399-5CF4A883E4B1}"/>
              </a:ext>
            </a:extLst>
          </p:cNvPr>
          <p:cNvSpPr/>
          <p:nvPr/>
        </p:nvSpPr>
        <p:spPr>
          <a:xfrm>
            <a:off x="2" y="0"/>
            <a:ext cx="28574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pic>
        <p:nvPicPr>
          <p:cNvPr id="10" name="Picture 9">
            <a:extLst>
              <a:ext uri="{FF2B5EF4-FFF2-40B4-BE49-F238E27FC236}">
                <a16:creationId xmlns:a16="http://schemas.microsoft.com/office/drawing/2014/main" id="{F6B7A5AF-4C32-144D-9D36-346EC40D9ABC}"/>
              </a:ext>
            </a:extLst>
          </p:cNvPr>
          <p:cNvPicPr>
            <a:picLocks noChangeAspect="1"/>
          </p:cNvPicPr>
          <p:nvPr/>
        </p:nvPicPr>
        <p:blipFill rotWithShape="1">
          <a:blip r:embed="rId3"/>
          <a:srcRect l="10671" r="65756" b="41863"/>
          <a:stretch/>
        </p:blipFill>
        <p:spPr>
          <a:xfrm>
            <a:off x="21297901" y="7933139"/>
            <a:ext cx="3369522" cy="5895830"/>
          </a:xfrm>
          <a:prstGeom prst="rect">
            <a:avLst/>
          </a:prstGeom>
        </p:spPr>
      </p:pic>
      <p:sp>
        <p:nvSpPr>
          <p:cNvPr id="6" name="Date Placeholder 5">
            <a:extLst>
              <a:ext uri="{FF2B5EF4-FFF2-40B4-BE49-F238E27FC236}">
                <a16:creationId xmlns:a16="http://schemas.microsoft.com/office/drawing/2014/main" id="{447F6E9A-388B-7843-84C7-47D1BD3D7CEC}"/>
              </a:ext>
            </a:extLst>
          </p:cNvPr>
          <p:cNvSpPr>
            <a:spLocks noGrp="1"/>
          </p:cNvSpPr>
          <p:nvPr>
            <p:ph type="dt" sz="half" idx="11"/>
          </p:nvPr>
        </p:nvSpPr>
        <p:spPr/>
        <p:txBody>
          <a:bodyPr/>
          <a:lstStyle>
            <a:lvl1pPr>
              <a:defRPr>
                <a:solidFill>
                  <a:schemeClr val="bg1"/>
                </a:solidFill>
              </a:defRPr>
            </a:lvl1pPr>
          </a:lstStyle>
          <a:p>
            <a:fld id="{B09C4395-69A3-4777-A64C-2273E18EA1F4}" type="datetimeFigureOut">
              <a:rPr lang="da-DK" smtClean="0"/>
              <a:t>03-03-2024</a:t>
            </a:fld>
            <a:endParaRPr lang="da-DK"/>
          </a:p>
        </p:txBody>
      </p:sp>
      <p:sp>
        <p:nvSpPr>
          <p:cNvPr id="8" name="Footer Placeholder 7">
            <a:extLst>
              <a:ext uri="{FF2B5EF4-FFF2-40B4-BE49-F238E27FC236}">
                <a16:creationId xmlns:a16="http://schemas.microsoft.com/office/drawing/2014/main" id="{069A4E30-54B8-D841-B7E1-F4FF79DF9C79}"/>
              </a:ext>
            </a:extLst>
          </p:cNvPr>
          <p:cNvSpPr>
            <a:spLocks noGrp="1"/>
          </p:cNvSpPr>
          <p:nvPr>
            <p:ph type="ftr" sz="quarter" idx="12"/>
          </p:nvPr>
        </p:nvSpPr>
        <p:spPr/>
        <p:txBody>
          <a:bodyPr/>
          <a:lstStyle>
            <a:lvl1pPr>
              <a:defRPr>
                <a:solidFill>
                  <a:schemeClr val="bg1"/>
                </a:solidFill>
              </a:defRPr>
            </a:lvl1pPr>
          </a:lstStyle>
          <a:p>
            <a:endParaRPr lang="da-DK"/>
          </a:p>
        </p:txBody>
      </p:sp>
    </p:spTree>
    <p:extLst>
      <p:ext uri="{BB962C8B-B14F-4D97-AF65-F5344CB8AC3E}">
        <p14:creationId xmlns:p14="http://schemas.microsoft.com/office/powerpoint/2010/main" val="38959076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ekst - mørk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p:nvSpPr>
        <p:spPr>
          <a:xfrm>
            <a:off x="279401" y="0"/>
            <a:ext cx="24104598"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3" name="Content Placeholder 2">
            <a:extLst>
              <a:ext uri="{FF2B5EF4-FFF2-40B4-BE49-F238E27FC236}">
                <a16:creationId xmlns:a16="http://schemas.microsoft.com/office/drawing/2014/main" id="{E074E69A-D904-D147-BD2C-47A9566A2BF9}"/>
              </a:ext>
            </a:extLst>
          </p:cNvPr>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da-DK"/>
              <a:t>Klik for at redigere titeltypografien i masteren</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fld id="{86CB4B4D-7CA3-9044-876B-883B54F8677D}" type="slidenum">
              <a:rPr lang="da-DK" smtClean="0"/>
              <a:t>‹nr.›</a:t>
            </a:fld>
            <a:endParaRPr lang="da-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p:nvPicPr>
        <p:blipFill rotWithShape="1">
          <a:blip r:embed="rId2"/>
          <a:srcRect b="22980"/>
          <a:stretch/>
        </p:blipFill>
        <p:spPr>
          <a:xfrm>
            <a:off x="977901" y="895877"/>
            <a:ext cx="1716790" cy="1777474"/>
          </a:xfrm>
          <a:prstGeom prst="rect">
            <a:avLst/>
          </a:prstGeom>
        </p:spPr>
      </p:pic>
      <p:pic>
        <p:nvPicPr>
          <p:cNvPr id="9" name="Picture 8">
            <a:extLst>
              <a:ext uri="{FF2B5EF4-FFF2-40B4-BE49-F238E27FC236}">
                <a16:creationId xmlns:a16="http://schemas.microsoft.com/office/drawing/2014/main" id="{4C43FA64-DC2B-2A47-A6D8-471173CA456C}"/>
              </a:ext>
            </a:extLst>
          </p:cNvPr>
          <p:cNvPicPr>
            <a:picLocks noChangeAspect="1"/>
          </p:cNvPicPr>
          <p:nvPr/>
        </p:nvPicPr>
        <p:blipFill rotWithShape="1">
          <a:blip r:embed="rId3"/>
          <a:srcRect l="37825" r="44355" b="41854"/>
          <a:stretch/>
        </p:blipFill>
        <p:spPr>
          <a:xfrm>
            <a:off x="21928414" y="7927455"/>
            <a:ext cx="2546496" cy="5895830"/>
          </a:xfrm>
          <a:prstGeom prst="rect">
            <a:avLst/>
          </a:prstGeom>
        </p:spPr>
      </p:pic>
      <p:sp>
        <p:nvSpPr>
          <p:cNvPr id="6" name="Date Placeholder 5">
            <a:extLst>
              <a:ext uri="{FF2B5EF4-FFF2-40B4-BE49-F238E27FC236}">
                <a16:creationId xmlns:a16="http://schemas.microsoft.com/office/drawing/2014/main" id="{5E2F49D2-1D38-C549-AFD7-BAF7225423DA}"/>
              </a:ext>
            </a:extLst>
          </p:cNvPr>
          <p:cNvSpPr>
            <a:spLocks noGrp="1"/>
          </p:cNvSpPr>
          <p:nvPr>
            <p:ph type="dt" sz="half" idx="11"/>
          </p:nvPr>
        </p:nvSpPr>
        <p:spPr/>
        <p:txBody>
          <a:bodyPr/>
          <a:lstStyle>
            <a:lvl1pPr>
              <a:defRPr>
                <a:solidFill>
                  <a:schemeClr val="bg1"/>
                </a:solidFill>
              </a:defRPr>
            </a:lvl1pPr>
          </a:lstStyle>
          <a:p>
            <a:fld id="{B09C4395-69A3-4777-A64C-2273E18EA1F4}" type="datetimeFigureOut">
              <a:rPr lang="da-DK" smtClean="0"/>
              <a:t>03-03-2024</a:t>
            </a:fld>
            <a:endParaRPr lang="da-DK"/>
          </a:p>
        </p:txBody>
      </p:sp>
      <p:sp>
        <p:nvSpPr>
          <p:cNvPr id="11" name="Footer Placeholder 10">
            <a:extLst>
              <a:ext uri="{FF2B5EF4-FFF2-40B4-BE49-F238E27FC236}">
                <a16:creationId xmlns:a16="http://schemas.microsoft.com/office/drawing/2014/main" id="{78D1D94E-B680-E34F-945B-F0DCAC4BA2D8}"/>
              </a:ext>
            </a:extLst>
          </p:cNvPr>
          <p:cNvSpPr>
            <a:spLocks noGrp="1"/>
          </p:cNvSpPr>
          <p:nvPr>
            <p:ph type="ftr" sz="quarter" idx="12"/>
          </p:nvPr>
        </p:nvSpPr>
        <p:spPr/>
        <p:txBody>
          <a:bodyPr/>
          <a:lstStyle>
            <a:lvl1pPr>
              <a:defRPr>
                <a:solidFill>
                  <a:schemeClr val="bg1"/>
                </a:solidFill>
              </a:defRPr>
            </a:lvl1pPr>
          </a:lstStyle>
          <a:p>
            <a:endParaRPr lang="da-DK"/>
          </a:p>
        </p:txBody>
      </p:sp>
    </p:spTree>
    <p:extLst>
      <p:ext uri="{BB962C8B-B14F-4D97-AF65-F5344CB8AC3E}">
        <p14:creationId xmlns:p14="http://schemas.microsoft.com/office/powerpoint/2010/main" val="3083807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image" Target="../media/image2.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0F50142-BBA2-6642-97B4-666525D1454F}"/>
              </a:ext>
            </a:extLst>
          </p:cNvPr>
          <p:cNvSpPr>
            <a:spLocks noGrp="1"/>
          </p:cNvSpPr>
          <p:nvPr>
            <p:ph type="title"/>
          </p:nvPr>
        </p:nvSpPr>
        <p:spPr>
          <a:xfrm>
            <a:off x="3373820" y="895877"/>
            <a:ext cx="18178080" cy="1595074"/>
          </a:xfrm>
          <a:prstGeom prst="rect">
            <a:avLst/>
          </a:prstGeom>
        </p:spPr>
        <p:txBody>
          <a:bodyPr vert="horz" lIns="0" tIns="0" rIns="0" bIns="0" rtlCol="0" anchor="b" anchorCtr="0">
            <a:normAutofit/>
          </a:bodyPr>
          <a:lstStyle/>
          <a:p>
            <a:endParaRPr lang="en-DK"/>
          </a:p>
        </p:txBody>
      </p:sp>
      <p:sp>
        <p:nvSpPr>
          <p:cNvPr id="3" name="Text Placeholder 2">
            <a:extLst>
              <a:ext uri="{FF2B5EF4-FFF2-40B4-BE49-F238E27FC236}">
                <a16:creationId xmlns:a16="http://schemas.microsoft.com/office/drawing/2014/main" id="{72D97DA2-A384-7842-8FE4-5D0E69845677}"/>
              </a:ext>
            </a:extLst>
          </p:cNvPr>
          <p:cNvSpPr>
            <a:spLocks noGrp="1"/>
          </p:cNvSpPr>
          <p:nvPr>
            <p:ph type="body" idx="1"/>
          </p:nvPr>
        </p:nvSpPr>
        <p:spPr>
          <a:xfrm>
            <a:off x="3373820" y="3314410"/>
            <a:ext cx="18178080" cy="8881856"/>
          </a:xfrm>
          <a:prstGeom prst="rect">
            <a:avLst/>
          </a:prstGeom>
        </p:spPr>
        <p:txBody>
          <a:bodyPr vert="horz" lIns="0" tIns="0" rIns="0" bIns="0" rtlCol="0">
            <a:normAutofit/>
          </a:bodyPr>
          <a:lstStyle/>
          <a:p>
            <a:pPr lvl="0"/>
            <a:r>
              <a:rPr lang="da-DK"/>
              <a:t>Rediger teksttypografien i masteren</a:t>
            </a:r>
          </a:p>
          <a:p>
            <a:pPr lvl="1"/>
            <a:r>
              <a:rPr lang="da-DK"/>
              <a:t>Andet niveau</a:t>
            </a:r>
          </a:p>
          <a:p>
            <a:pPr lvl="2"/>
            <a:r>
              <a:rPr lang="da-DK"/>
              <a:t>Tredje niveau</a:t>
            </a:r>
          </a:p>
          <a:p>
            <a:pPr lvl="3"/>
            <a:r>
              <a:rPr lang="da-DK"/>
              <a:t>Fjerde niveau</a:t>
            </a:r>
          </a:p>
          <a:p>
            <a:pPr lvl="4"/>
            <a:r>
              <a:rPr lang="da-DK"/>
              <a:t>Femte niveau</a:t>
            </a:r>
            <a:endParaRPr lang="en-DK"/>
          </a:p>
        </p:txBody>
      </p:sp>
      <p:pic>
        <p:nvPicPr>
          <p:cNvPr id="7" name="Picture 6">
            <a:extLst>
              <a:ext uri="{FF2B5EF4-FFF2-40B4-BE49-F238E27FC236}">
                <a16:creationId xmlns:a16="http://schemas.microsoft.com/office/drawing/2014/main" id="{3A1972E0-9713-4949-8065-02A4226D5A70}"/>
              </a:ext>
            </a:extLst>
          </p:cNvPr>
          <p:cNvPicPr>
            <a:picLocks noChangeAspect="1"/>
          </p:cNvPicPr>
          <p:nvPr/>
        </p:nvPicPr>
        <p:blipFill>
          <a:blip r:embed="rId36"/>
          <a:stretch>
            <a:fillRect/>
          </a:stretch>
        </p:blipFill>
        <p:spPr>
          <a:xfrm>
            <a:off x="976090" y="895878"/>
            <a:ext cx="1707388" cy="1749372"/>
          </a:xfrm>
          <a:prstGeom prst="rect">
            <a:avLst/>
          </a:prstGeom>
        </p:spPr>
      </p:pic>
      <p:sp>
        <p:nvSpPr>
          <p:cNvPr id="4" name="Rectangle 3">
            <a:extLst>
              <a:ext uri="{FF2B5EF4-FFF2-40B4-BE49-F238E27FC236}">
                <a16:creationId xmlns:a16="http://schemas.microsoft.com/office/drawing/2014/main" id="{8720AB8C-47EB-284B-BEF0-3CAC31FCFE86}"/>
              </a:ext>
            </a:extLst>
          </p:cNvPr>
          <p:cNvSpPr/>
          <p:nvPr/>
        </p:nvSpPr>
        <p:spPr>
          <a:xfrm>
            <a:off x="2" y="0"/>
            <a:ext cx="285748" cy="1371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sz="6400"/>
          </a:p>
        </p:txBody>
      </p:sp>
      <p:sp>
        <p:nvSpPr>
          <p:cNvPr id="10" name="Slide Number Placeholder 11">
            <a:extLst>
              <a:ext uri="{FF2B5EF4-FFF2-40B4-BE49-F238E27FC236}">
                <a16:creationId xmlns:a16="http://schemas.microsoft.com/office/drawing/2014/main" id="{76EEAD9F-26F0-DF48-B9B7-D3450C237763}"/>
              </a:ext>
            </a:extLst>
          </p:cNvPr>
          <p:cNvSpPr>
            <a:spLocks noGrp="1"/>
          </p:cNvSpPr>
          <p:nvPr>
            <p:ph type="sldNum" sz="quarter" idx="4"/>
          </p:nvPr>
        </p:nvSpPr>
        <p:spPr>
          <a:xfrm rot="16200000">
            <a:off x="725379" y="6654271"/>
            <a:ext cx="2208810" cy="567458"/>
          </a:xfrm>
          <a:prstGeom prst="rect">
            <a:avLst/>
          </a:prstGeom>
        </p:spPr>
        <p:txBody>
          <a:bodyPr lIns="0" tIns="0" rIns="0" bIns="0" anchor="ctr" anchorCtr="0"/>
          <a:lstStyle>
            <a:lvl1pPr algn="l">
              <a:buFontTx/>
              <a:buBlip>
                <a:blip r:embed="rId37"/>
              </a:buBlip>
              <a:defRPr sz="2800"/>
            </a:lvl1pPr>
          </a:lstStyle>
          <a:p>
            <a:fld id="{86CB4B4D-7CA3-9044-876B-883B54F8677D}" type="slidenum">
              <a:rPr lang="da-DK" smtClean="0"/>
              <a:t>‹nr.›</a:t>
            </a:fld>
            <a:endParaRPr lang="da-DK"/>
          </a:p>
        </p:txBody>
      </p:sp>
      <p:sp>
        <p:nvSpPr>
          <p:cNvPr id="8" name="Footer Placeholder 4">
            <a:extLst>
              <a:ext uri="{FF2B5EF4-FFF2-40B4-BE49-F238E27FC236}">
                <a16:creationId xmlns:a16="http://schemas.microsoft.com/office/drawing/2014/main" id="{6FEAF04A-204F-AC49-871E-33511BA070CA}"/>
              </a:ext>
            </a:extLst>
          </p:cNvPr>
          <p:cNvSpPr>
            <a:spLocks noGrp="1"/>
          </p:cNvSpPr>
          <p:nvPr>
            <p:ph type="ftr" sz="quarter" idx="3"/>
          </p:nvPr>
        </p:nvSpPr>
        <p:spPr>
          <a:xfrm>
            <a:off x="5518148" y="12712698"/>
            <a:ext cx="16033752" cy="559164"/>
          </a:xfrm>
          <a:prstGeom prst="rect">
            <a:avLst/>
          </a:prstGeom>
        </p:spPr>
        <p:txBody>
          <a:bodyPr vert="horz" lIns="0" tIns="0" rIns="0" bIns="0" rtlCol="0" anchor="ctr"/>
          <a:lstStyle>
            <a:lvl1pPr algn="l">
              <a:defRPr sz="2400">
                <a:solidFill>
                  <a:schemeClr val="tx1"/>
                </a:solidFill>
              </a:defRPr>
            </a:lvl1pPr>
          </a:lstStyle>
          <a:p>
            <a:endParaRPr lang="da-DK"/>
          </a:p>
        </p:txBody>
      </p:sp>
      <p:sp>
        <p:nvSpPr>
          <p:cNvPr id="9" name="Date Placeholder 3">
            <a:extLst>
              <a:ext uri="{FF2B5EF4-FFF2-40B4-BE49-F238E27FC236}">
                <a16:creationId xmlns:a16="http://schemas.microsoft.com/office/drawing/2014/main" id="{E5C2E710-BCD3-2041-8DB1-98969394E357}"/>
              </a:ext>
            </a:extLst>
          </p:cNvPr>
          <p:cNvSpPr>
            <a:spLocks noGrp="1"/>
          </p:cNvSpPr>
          <p:nvPr>
            <p:ph type="dt" sz="half" idx="2"/>
          </p:nvPr>
        </p:nvSpPr>
        <p:spPr>
          <a:xfrm>
            <a:off x="3373821" y="12712700"/>
            <a:ext cx="1928430" cy="559164"/>
          </a:xfrm>
          <a:prstGeom prst="rect">
            <a:avLst/>
          </a:prstGeom>
        </p:spPr>
        <p:txBody>
          <a:bodyPr lIns="0" tIns="0" rIns="0" bIns="0" anchor="ctr" anchorCtr="0"/>
          <a:lstStyle>
            <a:lvl1pPr>
              <a:defRPr sz="2400"/>
            </a:lvl1pPr>
          </a:lstStyle>
          <a:p>
            <a:fld id="{B09C4395-69A3-4777-A64C-2273E18EA1F4}" type="datetimeFigureOut">
              <a:rPr lang="da-DK" smtClean="0"/>
              <a:t>03-03-2024</a:t>
            </a:fld>
            <a:endParaRPr lang="da-DK"/>
          </a:p>
        </p:txBody>
      </p:sp>
    </p:spTree>
    <p:extLst>
      <p:ext uri="{BB962C8B-B14F-4D97-AF65-F5344CB8AC3E}">
        <p14:creationId xmlns:p14="http://schemas.microsoft.com/office/powerpoint/2010/main" val="2249567820"/>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 id="2147483680" r:id="rId16"/>
    <p:sldLayoutId id="2147483681" r:id="rId17"/>
    <p:sldLayoutId id="2147483682" r:id="rId18"/>
    <p:sldLayoutId id="2147483683" r:id="rId19"/>
    <p:sldLayoutId id="2147483684" r:id="rId20"/>
    <p:sldLayoutId id="2147483685" r:id="rId21"/>
    <p:sldLayoutId id="2147483686" r:id="rId22"/>
    <p:sldLayoutId id="2147483687" r:id="rId23"/>
    <p:sldLayoutId id="2147483688" r:id="rId24"/>
    <p:sldLayoutId id="2147483689" r:id="rId25"/>
    <p:sldLayoutId id="2147483690" r:id="rId26"/>
    <p:sldLayoutId id="2147483691" r:id="rId27"/>
    <p:sldLayoutId id="2147483692" r:id="rId28"/>
    <p:sldLayoutId id="2147483693" r:id="rId29"/>
    <p:sldLayoutId id="2147483694" r:id="rId30"/>
    <p:sldLayoutId id="2147483695" r:id="rId31"/>
    <p:sldLayoutId id="2147483696" r:id="rId32"/>
    <p:sldLayoutId id="2147483697" r:id="rId33"/>
    <p:sldLayoutId id="2147483698" r:id="rId34"/>
  </p:sldLayoutIdLst>
  <p:txStyles>
    <p:titleStyle>
      <a:lvl1pPr algn="l" defTabSz="1828800" rtl="0" eaLnBrk="1" latinLnBrk="0" hangingPunct="1">
        <a:lnSpc>
          <a:spcPct val="90000"/>
        </a:lnSpc>
        <a:spcBef>
          <a:spcPct val="0"/>
        </a:spcBef>
        <a:buNone/>
        <a:defRPr sz="8400" b="0" kern="1200">
          <a:solidFill>
            <a:schemeClr val="tx1"/>
          </a:solidFill>
          <a:latin typeface="+mj-lt"/>
          <a:ea typeface="+mj-ea"/>
          <a:cs typeface="Calibri" panose="020F0502020204030204" pitchFamily="34" charset="0"/>
        </a:defRPr>
      </a:lvl1pPr>
    </p:titleStyle>
    <p:bodyStyle>
      <a:lvl1pPr marL="368300" indent="-368300" algn="l" defTabSz="1828800" rtl="0" eaLnBrk="1" latinLnBrk="0" hangingPunct="1">
        <a:lnSpc>
          <a:spcPct val="100000"/>
        </a:lnSpc>
        <a:spcBef>
          <a:spcPts val="2000"/>
        </a:spcBef>
        <a:buFontTx/>
        <a:buBlip>
          <a:blip r:embed="rId37"/>
        </a:buBlip>
        <a:tabLst/>
        <a:defRPr sz="4200" kern="1200">
          <a:solidFill>
            <a:schemeClr val="tx1"/>
          </a:solidFill>
          <a:latin typeface="+mn-lt"/>
          <a:ea typeface="+mn-ea"/>
          <a:cs typeface="+mn-cs"/>
        </a:defRPr>
      </a:lvl1pPr>
      <a:lvl2pPr marL="714376" indent="-346076" algn="l" defTabSz="1828800" rtl="0" eaLnBrk="1" latinLnBrk="0" hangingPunct="1">
        <a:lnSpc>
          <a:spcPct val="100000"/>
        </a:lnSpc>
        <a:spcBef>
          <a:spcPts val="1000"/>
        </a:spcBef>
        <a:buFontTx/>
        <a:buBlip>
          <a:blip r:embed="rId37"/>
        </a:buBlip>
        <a:tabLst/>
        <a:defRPr sz="4200" kern="1200">
          <a:solidFill>
            <a:schemeClr val="tx1"/>
          </a:solidFill>
          <a:latin typeface="+mn-lt"/>
          <a:ea typeface="+mn-ea"/>
          <a:cs typeface="+mn-cs"/>
        </a:defRPr>
      </a:lvl2pPr>
      <a:lvl3pPr marL="1082676" indent="-368300" algn="l" defTabSz="1828800" rtl="0" eaLnBrk="1" latinLnBrk="0" hangingPunct="1">
        <a:lnSpc>
          <a:spcPct val="100000"/>
        </a:lnSpc>
        <a:spcBef>
          <a:spcPts val="1000"/>
        </a:spcBef>
        <a:buFontTx/>
        <a:buBlip>
          <a:blip r:embed="rId37"/>
        </a:buBlip>
        <a:tabLst/>
        <a:defRPr sz="4200" kern="1200">
          <a:solidFill>
            <a:schemeClr val="tx1"/>
          </a:solidFill>
          <a:latin typeface="+mn-lt"/>
          <a:ea typeface="+mn-ea"/>
          <a:cs typeface="+mn-cs"/>
        </a:defRPr>
      </a:lvl3pPr>
      <a:lvl4pPr marL="1431926" indent="-349250" algn="l" defTabSz="1828800" rtl="0" eaLnBrk="1" latinLnBrk="0" hangingPunct="1">
        <a:lnSpc>
          <a:spcPct val="100000"/>
        </a:lnSpc>
        <a:spcBef>
          <a:spcPts val="1000"/>
        </a:spcBef>
        <a:buFontTx/>
        <a:buBlip>
          <a:blip r:embed="rId37"/>
        </a:buBlip>
        <a:tabLst/>
        <a:defRPr sz="4200" kern="1200">
          <a:solidFill>
            <a:schemeClr val="tx1"/>
          </a:solidFill>
          <a:latin typeface="+mn-lt"/>
          <a:ea typeface="+mn-ea"/>
          <a:cs typeface="+mn-cs"/>
        </a:defRPr>
      </a:lvl4pPr>
      <a:lvl5pPr marL="1778000" indent="-346076" algn="l" defTabSz="1828800" rtl="0" eaLnBrk="1" latinLnBrk="0" hangingPunct="1">
        <a:lnSpc>
          <a:spcPct val="100000"/>
        </a:lnSpc>
        <a:spcBef>
          <a:spcPts val="1000"/>
        </a:spcBef>
        <a:buFontTx/>
        <a:buBlip>
          <a:blip r:embed="rId37"/>
        </a:buBlip>
        <a:tabLst/>
        <a:defRPr sz="42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DK"/>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042">
          <p15:clr>
            <a:srgbClr val="F26B43"/>
          </p15:clr>
        </p15:guide>
        <p15:guide id="2" pos="3840">
          <p15:clr>
            <a:srgbClr val="F26B43"/>
          </p15:clr>
        </p15:guide>
        <p15:guide id="3" pos="1059">
          <p15:clr>
            <a:srgbClr val="F26B43"/>
          </p15:clr>
        </p15:guide>
        <p15:guide id="4" pos="678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29.xml"/><Relationship Id="rId1" Type="http://schemas.openxmlformats.org/officeDocument/2006/relationships/video" Target="https://www.youtube.com/embed/BNHR6IQJGZs"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Web Construction"/>
          <p:cNvSpPr txBox="1">
            <a:spLocks noGrp="1"/>
          </p:cNvSpPr>
          <p:nvPr>
            <p:ph type="ctrTitle"/>
          </p:nvPr>
        </p:nvSpPr>
        <p:spPr>
          <a:prstGeom prst="rect">
            <a:avLst/>
          </a:prstGeom>
        </p:spPr>
        <p:txBody>
          <a:bodyPr/>
          <a:lstStyle/>
          <a:p>
            <a:r>
              <a:rPr lang="da-DK" dirty="0"/>
              <a:t>SEO</a:t>
            </a:r>
            <a:endParaRPr dirty="0"/>
          </a:p>
        </p:txBody>
      </p:sp>
      <p:sp>
        <p:nvSpPr>
          <p:cNvPr id="137" name="V2 - M1 - 2018"/>
          <p:cNvSpPr txBox="1">
            <a:spLocks noGrp="1"/>
          </p:cNvSpPr>
          <p:nvPr>
            <p:ph type="subTitle" idx="1"/>
          </p:nvPr>
        </p:nvSpPr>
        <p:spPr>
          <a:prstGeom prst="rect">
            <a:avLst/>
          </a:prstGeom>
        </p:spPr>
        <p:txBody>
          <a:bodyPr/>
          <a:lstStyle/>
          <a:p>
            <a:r>
              <a:rPr lang="da-DK" dirty="0"/>
              <a:t>V1</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dirty="0"/>
              <a:t>SEO</a:t>
            </a:r>
          </a:p>
        </p:txBody>
      </p:sp>
      <p:sp>
        <p:nvSpPr>
          <p:cNvPr id="4" name="Pladsholder til indhold 3">
            <a:extLst>
              <a:ext uri="{FF2B5EF4-FFF2-40B4-BE49-F238E27FC236}">
                <a16:creationId xmlns:a16="http://schemas.microsoft.com/office/drawing/2014/main" id="{FB653A7A-6125-40F4-9604-82D575AE8E5C}"/>
              </a:ext>
            </a:extLst>
          </p:cNvPr>
          <p:cNvSpPr>
            <a:spLocks noGrp="1"/>
          </p:cNvSpPr>
          <p:nvPr>
            <p:ph sz="half" idx="1"/>
          </p:nvPr>
        </p:nvSpPr>
        <p:spPr/>
        <p:txBody>
          <a:bodyPr/>
          <a:lstStyle/>
          <a:p>
            <a:pPr>
              <a:lnSpc>
                <a:spcPct val="150000"/>
              </a:lnSpc>
              <a:spcBef>
                <a:spcPts val="0"/>
              </a:spcBef>
            </a:pPr>
            <a:r>
              <a:rPr lang="da-DK" sz="3400" dirty="0"/>
              <a:t>SEO = Search Engine </a:t>
            </a:r>
            <a:r>
              <a:rPr lang="da-DK" sz="3400" dirty="0" err="1"/>
              <a:t>Optimization</a:t>
            </a:r>
            <a:r>
              <a:rPr lang="da-DK" sz="3400" dirty="0"/>
              <a:t> = Søgemaskineoptimering</a:t>
            </a:r>
          </a:p>
          <a:p>
            <a:pPr>
              <a:lnSpc>
                <a:spcPct val="150000"/>
              </a:lnSpc>
              <a:spcBef>
                <a:spcPts val="0"/>
              </a:spcBef>
            </a:pPr>
            <a:r>
              <a:rPr lang="da-DK" sz="3400" dirty="0"/>
              <a:t>Det nytter ikke noget at have verdens bedste hjemmeside, hvis ikke den bliver fundet i søgeresultaterne, når vores potentielle brugere søger</a:t>
            </a:r>
          </a:p>
          <a:p>
            <a:pPr>
              <a:lnSpc>
                <a:spcPct val="150000"/>
              </a:lnSpc>
              <a:spcBef>
                <a:spcPts val="0"/>
              </a:spcBef>
            </a:pPr>
            <a:r>
              <a:rPr lang="da-DK" sz="3400" dirty="0"/>
              <a:t>SEO hjælper os med at få vores hjemmeside højt op i søgeresultaterne - helst op blandt de resultater, som brugerne kan se på 1. side uden at skulle scrolle</a:t>
            </a:r>
          </a:p>
          <a:p>
            <a:pPr lvl="1">
              <a:lnSpc>
                <a:spcPct val="150000"/>
              </a:lnSpc>
              <a:spcBef>
                <a:spcPts val="0"/>
              </a:spcBef>
            </a:pPr>
            <a:r>
              <a:rPr lang="da-DK" sz="3400" dirty="0"/>
              <a:t>Undersøgelser viser, at det er de resultater, som brugerne er mest tilbøjelige til at klikke sig ind på</a:t>
            </a:r>
          </a:p>
        </p:txBody>
      </p:sp>
      <p:pic>
        <p:nvPicPr>
          <p:cNvPr id="8" name="Pladsholder til billede 7">
            <a:extLst>
              <a:ext uri="{FF2B5EF4-FFF2-40B4-BE49-F238E27FC236}">
                <a16:creationId xmlns:a16="http://schemas.microsoft.com/office/drawing/2014/main" id="{C6E6B0EB-1F6D-4034-A5F4-148A5CA72283}"/>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641" b="641"/>
          <a:stretch>
            <a:fillRect/>
          </a:stretch>
        </p:blipFill>
        <p:spPr/>
      </p:pic>
      <p:sp>
        <p:nvSpPr>
          <p:cNvPr id="5" name="Pladsholder til tekst 4">
            <a:extLst>
              <a:ext uri="{FF2B5EF4-FFF2-40B4-BE49-F238E27FC236}">
                <a16:creationId xmlns:a16="http://schemas.microsoft.com/office/drawing/2014/main" id="{2CEC64F4-9B10-41FF-8B90-0CA3577C0D95}"/>
              </a:ext>
            </a:extLst>
          </p:cNvPr>
          <p:cNvSpPr>
            <a:spLocks noGrp="1"/>
          </p:cNvSpPr>
          <p:nvPr>
            <p:ph type="body" sz="quarter" idx="12"/>
          </p:nvPr>
        </p:nvSpPr>
        <p:spPr/>
        <p:txBody>
          <a:bodyPr/>
          <a:lstStyle/>
          <a:p>
            <a:endParaRPr lang="da-DK"/>
          </a:p>
        </p:txBody>
      </p:sp>
    </p:spTree>
    <p:extLst>
      <p:ext uri="{BB962C8B-B14F-4D97-AF65-F5344CB8AC3E}">
        <p14:creationId xmlns:p14="http://schemas.microsoft.com/office/powerpoint/2010/main" val="24605308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nlinemedier 2">
            <a:hlinkClick r:id="" action="ppaction://media"/>
            <a:extLst>
              <a:ext uri="{FF2B5EF4-FFF2-40B4-BE49-F238E27FC236}">
                <a16:creationId xmlns:a16="http://schemas.microsoft.com/office/drawing/2014/main" id="{F9CAA63B-F10C-4942-ADB3-7C7799E1864D}"/>
              </a:ext>
            </a:extLst>
          </p:cNvPr>
          <p:cNvPicPr>
            <a:picLocks noRot="1" noChangeAspect="1"/>
          </p:cNvPicPr>
          <p:nvPr>
            <a:videoFile r:link="rId1"/>
          </p:nvPr>
        </p:nvPicPr>
        <p:blipFill>
          <a:blip r:embed="rId3"/>
          <a:stretch>
            <a:fillRect/>
          </a:stretch>
        </p:blipFill>
        <p:spPr>
          <a:xfrm>
            <a:off x="505968" y="284607"/>
            <a:ext cx="23372064" cy="13146786"/>
          </a:xfrm>
          <a:prstGeom prst="rect">
            <a:avLst/>
          </a:prstGeom>
        </p:spPr>
      </p:pic>
    </p:spTree>
    <p:extLst>
      <p:ext uri="{BB962C8B-B14F-4D97-AF65-F5344CB8AC3E}">
        <p14:creationId xmlns:p14="http://schemas.microsoft.com/office/powerpoint/2010/main" val="5632595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dirty="0"/>
              <a:t>Find det/de rigtige søgeord</a:t>
            </a:r>
          </a:p>
        </p:txBody>
      </p:sp>
      <p:sp>
        <p:nvSpPr>
          <p:cNvPr id="4" name="Pladsholder til indhold 3">
            <a:extLst>
              <a:ext uri="{FF2B5EF4-FFF2-40B4-BE49-F238E27FC236}">
                <a16:creationId xmlns:a16="http://schemas.microsoft.com/office/drawing/2014/main" id="{BBFDEDE3-ACF0-4E65-8DB2-ADF4B37221C4}"/>
              </a:ext>
            </a:extLst>
          </p:cNvPr>
          <p:cNvSpPr>
            <a:spLocks noGrp="1"/>
          </p:cNvSpPr>
          <p:nvPr>
            <p:ph sz="half" idx="1"/>
          </p:nvPr>
        </p:nvSpPr>
        <p:spPr/>
        <p:txBody>
          <a:bodyPr>
            <a:normAutofit/>
          </a:bodyPr>
          <a:lstStyle/>
          <a:p>
            <a:pPr>
              <a:spcBef>
                <a:spcPts val="0"/>
              </a:spcBef>
              <a:spcAft>
                <a:spcPts val="1800"/>
              </a:spcAft>
            </a:pPr>
            <a:r>
              <a:rPr lang="da-DK" sz="3600" dirty="0">
                <a:cs typeface="Calibri" panose="020F0502020204030204" pitchFamily="34" charset="0"/>
              </a:rPr>
              <a:t>Søgeord kan inddeles i tre niveauer:</a:t>
            </a:r>
          </a:p>
          <a:p>
            <a:pPr lvl="1">
              <a:spcBef>
                <a:spcPts val="0"/>
              </a:spcBef>
              <a:spcAft>
                <a:spcPts val="1800"/>
              </a:spcAft>
            </a:pPr>
            <a:r>
              <a:rPr lang="da-DK" sz="3600" dirty="0">
                <a:cs typeface="Calibri" panose="020F0502020204030204" pitchFamily="34" charset="0"/>
              </a:rPr>
              <a:t>Niveau 1:</a:t>
            </a:r>
          </a:p>
          <a:p>
            <a:pPr lvl="2">
              <a:spcBef>
                <a:spcPts val="0"/>
              </a:spcBef>
              <a:spcAft>
                <a:spcPts val="1800"/>
              </a:spcAft>
            </a:pPr>
            <a:r>
              <a:rPr lang="da-DK" sz="3600" dirty="0">
                <a:cs typeface="Calibri" panose="020F0502020204030204" pitchFamily="34" charset="0"/>
              </a:rPr>
              <a:t>Meget generelle søgeord, som der er stor søgning på, fx:</a:t>
            </a:r>
          </a:p>
          <a:p>
            <a:pPr lvl="3">
              <a:spcBef>
                <a:spcPts val="0"/>
              </a:spcBef>
              <a:spcAft>
                <a:spcPts val="1800"/>
              </a:spcAft>
            </a:pPr>
            <a:r>
              <a:rPr lang="da-DK" sz="3600" dirty="0">
                <a:cs typeface="Calibri" panose="020F0502020204030204" pitchFamily="34" charset="0"/>
              </a:rPr>
              <a:t>Cykler, billig cykel, billige cykler</a:t>
            </a:r>
          </a:p>
          <a:p>
            <a:pPr lvl="3">
              <a:spcBef>
                <a:spcPts val="0"/>
              </a:spcBef>
              <a:spcAft>
                <a:spcPts val="1800"/>
              </a:spcAft>
            </a:pPr>
            <a:r>
              <a:rPr lang="da-DK" sz="3600" dirty="0">
                <a:cs typeface="Calibri" panose="020F0502020204030204" pitchFamily="34" charset="0"/>
              </a:rPr>
              <a:t>Revisor, billig revisor</a:t>
            </a:r>
          </a:p>
          <a:p>
            <a:pPr lvl="3">
              <a:spcBef>
                <a:spcPts val="0"/>
              </a:spcBef>
              <a:spcAft>
                <a:spcPts val="1800"/>
              </a:spcAft>
            </a:pPr>
            <a:r>
              <a:rPr lang="da-DK" sz="3600" dirty="0">
                <a:cs typeface="Calibri" panose="020F0502020204030204" pitchFamily="34" charset="0"/>
              </a:rPr>
              <a:t>Rejser, billige rejser, afbudsrejser</a:t>
            </a:r>
          </a:p>
          <a:p>
            <a:pPr lvl="1">
              <a:spcBef>
                <a:spcPts val="0"/>
              </a:spcBef>
              <a:spcAft>
                <a:spcPts val="1800"/>
              </a:spcAft>
            </a:pPr>
            <a:r>
              <a:rPr lang="da-DK" sz="3600" dirty="0">
                <a:cs typeface="Calibri" panose="020F0502020204030204" pitchFamily="34" charset="0"/>
              </a:rPr>
              <a:t>Niveau 2:</a:t>
            </a:r>
          </a:p>
          <a:p>
            <a:pPr lvl="2">
              <a:spcBef>
                <a:spcPts val="0"/>
              </a:spcBef>
              <a:spcAft>
                <a:spcPts val="1800"/>
              </a:spcAft>
            </a:pPr>
            <a:r>
              <a:rPr lang="da-DK" sz="3600" dirty="0">
                <a:cs typeface="Calibri" panose="020F0502020204030204" pitchFamily="34" charset="0"/>
              </a:rPr>
              <a:t>Mere specifikke søgeord – ofte kategoribaseret, fx:</a:t>
            </a:r>
          </a:p>
          <a:p>
            <a:pPr lvl="3">
              <a:spcBef>
                <a:spcPts val="0"/>
              </a:spcBef>
              <a:spcAft>
                <a:spcPts val="1800"/>
              </a:spcAft>
            </a:pPr>
            <a:r>
              <a:rPr lang="da-DK" sz="3600" dirty="0">
                <a:cs typeface="Calibri" panose="020F0502020204030204" pitchFamily="34" charset="0"/>
              </a:rPr>
              <a:t>Damecykler, herrecykler, børnecykel</a:t>
            </a:r>
          </a:p>
          <a:p>
            <a:pPr lvl="3">
              <a:spcBef>
                <a:spcPts val="0"/>
              </a:spcBef>
              <a:spcAft>
                <a:spcPts val="1800"/>
              </a:spcAft>
            </a:pPr>
            <a:r>
              <a:rPr lang="da-DK" sz="3600" dirty="0">
                <a:cs typeface="Calibri" panose="020F0502020204030204" pitchFamily="34" charset="0"/>
              </a:rPr>
              <a:t>Momsregnskab, årsregnskab</a:t>
            </a:r>
          </a:p>
          <a:p>
            <a:pPr lvl="3">
              <a:spcBef>
                <a:spcPts val="0"/>
              </a:spcBef>
              <a:spcAft>
                <a:spcPts val="1800"/>
              </a:spcAft>
            </a:pPr>
            <a:r>
              <a:rPr lang="da-DK" sz="3600" dirty="0">
                <a:cs typeface="Calibri" panose="020F0502020204030204" pitchFamily="34" charset="0"/>
              </a:rPr>
              <a:t>Charterrejse, familierejser, grupperejse</a:t>
            </a:r>
          </a:p>
        </p:txBody>
      </p:sp>
      <p:pic>
        <p:nvPicPr>
          <p:cNvPr id="8" name="Pladsholder til billede 7">
            <a:extLst>
              <a:ext uri="{FF2B5EF4-FFF2-40B4-BE49-F238E27FC236}">
                <a16:creationId xmlns:a16="http://schemas.microsoft.com/office/drawing/2014/main" id="{3F79D600-2359-4223-9061-22FEF873F35B}"/>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641" b="641"/>
          <a:stretch>
            <a:fillRect/>
          </a:stretch>
        </p:blipFill>
        <p:spPr/>
      </p:pic>
      <p:sp>
        <p:nvSpPr>
          <p:cNvPr id="5" name="Pladsholder til tekst 4">
            <a:extLst>
              <a:ext uri="{FF2B5EF4-FFF2-40B4-BE49-F238E27FC236}">
                <a16:creationId xmlns:a16="http://schemas.microsoft.com/office/drawing/2014/main" id="{9D88DD34-3CE3-48AC-AA62-9893B957EBA4}"/>
              </a:ext>
            </a:extLst>
          </p:cNvPr>
          <p:cNvSpPr>
            <a:spLocks noGrp="1"/>
          </p:cNvSpPr>
          <p:nvPr>
            <p:ph type="body" sz="quarter" idx="12"/>
          </p:nvPr>
        </p:nvSpPr>
        <p:spPr/>
        <p:txBody>
          <a:bodyPr/>
          <a:lstStyle/>
          <a:p>
            <a:endParaRPr lang="da-DK"/>
          </a:p>
        </p:txBody>
      </p:sp>
    </p:spTree>
    <p:extLst>
      <p:ext uri="{BB962C8B-B14F-4D97-AF65-F5344CB8AC3E}">
        <p14:creationId xmlns:p14="http://schemas.microsoft.com/office/powerpoint/2010/main" val="41969475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dirty="0"/>
              <a:t>Find det/de rigtige søgeord</a:t>
            </a:r>
          </a:p>
        </p:txBody>
      </p:sp>
      <p:sp>
        <p:nvSpPr>
          <p:cNvPr id="4" name="Pladsholder til indhold 3">
            <a:extLst>
              <a:ext uri="{FF2B5EF4-FFF2-40B4-BE49-F238E27FC236}">
                <a16:creationId xmlns:a16="http://schemas.microsoft.com/office/drawing/2014/main" id="{265193E1-BCEE-4898-99B5-3634B48E1B5D}"/>
              </a:ext>
            </a:extLst>
          </p:cNvPr>
          <p:cNvSpPr>
            <a:spLocks noGrp="1"/>
          </p:cNvSpPr>
          <p:nvPr>
            <p:ph sz="half" idx="1"/>
          </p:nvPr>
        </p:nvSpPr>
        <p:spPr/>
        <p:txBody>
          <a:bodyPr/>
          <a:lstStyle/>
          <a:p>
            <a:r>
              <a:rPr lang="da-DK" sz="3600" dirty="0"/>
              <a:t>Søgeord kan inddeles i 3 niveauer:</a:t>
            </a:r>
          </a:p>
          <a:p>
            <a:pPr lvl="1"/>
            <a:r>
              <a:rPr lang="da-DK" sz="3600" dirty="0"/>
              <a:t>Niveau 3:</a:t>
            </a:r>
          </a:p>
          <a:p>
            <a:pPr lvl="2"/>
            <a:r>
              <a:rPr lang="da-DK" sz="3600" dirty="0"/>
              <a:t>Meget specifikke ord med færre søgninger, fx:</a:t>
            </a:r>
          </a:p>
          <a:p>
            <a:pPr lvl="3"/>
            <a:r>
              <a:rPr lang="da-DK" sz="3600" dirty="0"/>
              <a:t>Everton damecykel, Redline </a:t>
            </a:r>
            <a:r>
              <a:rPr lang="da-DK" sz="3600" dirty="0" err="1"/>
              <a:t>bmx</a:t>
            </a:r>
            <a:r>
              <a:rPr lang="da-DK" sz="3600" dirty="0"/>
              <a:t>-cykel</a:t>
            </a:r>
          </a:p>
          <a:p>
            <a:pPr lvl="3"/>
            <a:r>
              <a:rPr lang="da-DK" sz="3600" dirty="0"/>
              <a:t>Bogføring i e-conomic, registrering som arbejdsgiver</a:t>
            </a:r>
          </a:p>
          <a:p>
            <a:pPr lvl="3"/>
            <a:r>
              <a:rPr lang="da-DK" sz="3600" dirty="0"/>
              <a:t>Afbudsrejser Tyrkiet, afbudsrejse </a:t>
            </a:r>
            <a:r>
              <a:rPr lang="da-DK" sz="3600" dirty="0" err="1"/>
              <a:t>Alanya</a:t>
            </a:r>
            <a:r>
              <a:rPr lang="da-DK" sz="3600" dirty="0"/>
              <a:t> 1000 </a:t>
            </a:r>
            <a:r>
              <a:rPr lang="da-DK" sz="3600" dirty="0" err="1"/>
              <a:t>kr</a:t>
            </a:r>
            <a:endParaRPr lang="da-DK" sz="3600" dirty="0"/>
          </a:p>
          <a:p>
            <a:r>
              <a:rPr lang="da-DK" sz="3600" dirty="0"/>
              <a:t>Hvilke slags søgeord skal du optimere imod?</a:t>
            </a:r>
          </a:p>
          <a:p>
            <a:pPr lvl="1"/>
            <a:r>
              <a:rPr lang="da-DK" sz="3600" dirty="0"/>
              <a:t>Det giver mest mening at optimere imod alle tre niveauer, men du vil få tre meget forskellige resultater ud af det</a:t>
            </a:r>
          </a:p>
          <a:p>
            <a:pPr lvl="2"/>
            <a:r>
              <a:rPr lang="da-DK" sz="3600" dirty="0"/>
              <a:t>Nogle anbefaler først at fokusere på niveau 3, derefter niveau 2 og til sidste niveau 1</a:t>
            </a:r>
          </a:p>
        </p:txBody>
      </p:sp>
      <p:pic>
        <p:nvPicPr>
          <p:cNvPr id="8" name="Pladsholder til billede 7">
            <a:extLst>
              <a:ext uri="{FF2B5EF4-FFF2-40B4-BE49-F238E27FC236}">
                <a16:creationId xmlns:a16="http://schemas.microsoft.com/office/drawing/2014/main" id="{8BF328FF-0BEC-476D-BCBB-696D855F5B2D}"/>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636" b="636"/>
          <a:stretch>
            <a:fillRect/>
          </a:stretch>
        </p:blipFill>
        <p:spPr/>
      </p:pic>
      <p:sp>
        <p:nvSpPr>
          <p:cNvPr id="5" name="Pladsholder til tekst 4">
            <a:extLst>
              <a:ext uri="{FF2B5EF4-FFF2-40B4-BE49-F238E27FC236}">
                <a16:creationId xmlns:a16="http://schemas.microsoft.com/office/drawing/2014/main" id="{568A9BEB-8C08-4476-BF42-65EF429EFA83}"/>
              </a:ext>
            </a:extLst>
          </p:cNvPr>
          <p:cNvSpPr>
            <a:spLocks noGrp="1"/>
          </p:cNvSpPr>
          <p:nvPr>
            <p:ph type="body" sz="quarter" idx="12"/>
          </p:nvPr>
        </p:nvSpPr>
        <p:spPr/>
        <p:txBody>
          <a:bodyPr/>
          <a:lstStyle/>
          <a:p>
            <a:endParaRPr lang="da-DK"/>
          </a:p>
        </p:txBody>
      </p:sp>
    </p:spTree>
    <p:extLst>
      <p:ext uri="{BB962C8B-B14F-4D97-AF65-F5344CB8AC3E}">
        <p14:creationId xmlns:p14="http://schemas.microsoft.com/office/powerpoint/2010/main" val="23056343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0E4F1B5-96AA-4F34-B275-15B9528A33C5}"/>
              </a:ext>
            </a:extLst>
          </p:cNvPr>
          <p:cNvSpPr>
            <a:spLocks noGrp="1"/>
          </p:cNvSpPr>
          <p:nvPr>
            <p:ph type="title"/>
          </p:nvPr>
        </p:nvSpPr>
        <p:spPr/>
        <p:txBody>
          <a:bodyPr/>
          <a:lstStyle/>
          <a:p>
            <a:r>
              <a:rPr lang="da-DK" dirty="0"/>
              <a:t>Find det/de rigtige søgeord</a:t>
            </a:r>
          </a:p>
        </p:txBody>
      </p:sp>
      <p:sp>
        <p:nvSpPr>
          <p:cNvPr id="3" name="Pladsholder til tekst 2">
            <a:extLst>
              <a:ext uri="{FF2B5EF4-FFF2-40B4-BE49-F238E27FC236}">
                <a16:creationId xmlns:a16="http://schemas.microsoft.com/office/drawing/2014/main" id="{1953DE4F-0D4E-472B-B6F2-E3EE6D75B67A}"/>
              </a:ext>
            </a:extLst>
          </p:cNvPr>
          <p:cNvSpPr>
            <a:spLocks noGrp="1"/>
          </p:cNvSpPr>
          <p:nvPr>
            <p:ph type="body" idx="4294967295"/>
          </p:nvPr>
        </p:nvSpPr>
        <p:spPr>
          <a:xfrm>
            <a:off x="15049500" y="3289300"/>
            <a:ext cx="8172450" cy="9575800"/>
          </a:xfrm>
        </p:spPr>
        <p:txBody>
          <a:bodyPr>
            <a:normAutofit/>
          </a:bodyPr>
          <a:lstStyle/>
          <a:p>
            <a:pPr>
              <a:spcBef>
                <a:spcPts val="600"/>
              </a:spcBef>
            </a:pPr>
            <a:r>
              <a:rPr lang="da-DK" dirty="0">
                <a:solidFill>
                  <a:schemeClr val="bg1"/>
                </a:solidFill>
              </a:rPr>
              <a:t>De tre søgeord rammer brugere i tre forskellige faser af deres købsproces</a:t>
            </a:r>
          </a:p>
          <a:p>
            <a:pPr>
              <a:spcBef>
                <a:spcPts val="600"/>
              </a:spcBef>
            </a:pPr>
            <a:r>
              <a:rPr lang="da-DK" dirty="0">
                <a:solidFill>
                  <a:schemeClr val="bg1"/>
                </a:solidFill>
              </a:rPr>
              <a:t>Der er størst sandsynlighed for konvertering/salg på søgeord på niveau 3, for det er brugere, som søger på noget meget specifikt</a:t>
            </a:r>
          </a:p>
          <a:p>
            <a:pPr lvl="1">
              <a:spcBef>
                <a:spcPts val="600"/>
              </a:spcBef>
            </a:pPr>
            <a:r>
              <a:rPr lang="da-DK" dirty="0">
                <a:solidFill>
                  <a:schemeClr val="bg1"/>
                </a:solidFill>
              </a:rPr>
              <a:t>Så selvom der er færre, der søger på dette søgeord, er der måske flere penge i at optimere på niveau 3 ord</a:t>
            </a:r>
          </a:p>
          <a:p>
            <a:pPr lvl="1">
              <a:spcBef>
                <a:spcPts val="600"/>
              </a:spcBef>
            </a:pPr>
            <a:r>
              <a:rPr lang="da-DK" dirty="0">
                <a:solidFill>
                  <a:schemeClr val="bg1"/>
                </a:solidFill>
              </a:rPr>
              <a:t>Færre søgninger giver også færre konkurrenter og større sandsynlighed for at komme til tops i søgeresultaterne</a:t>
            </a:r>
          </a:p>
        </p:txBody>
      </p:sp>
      <p:pic>
        <p:nvPicPr>
          <p:cNvPr id="8" name="Pladsholder til billede 7">
            <a:extLst>
              <a:ext uri="{FF2B5EF4-FFF2-40B4-BE49-F238E27FC236}">
                <a16:creationId xmlns:a16="http://schemas.microsoft.com/office/drawing/2014/main" id="{BA6FE8C8-B338-43D1-8793-4FDFD0D22BA5}"/>
              </a:ext>
            </a:extLst>
          </p:cNvPr>
          <p:cNvPicPr preferRelativeResize="0">
            <a:picLocks noGrp="1" noChangeAspect="1"/>
          </p:cNvPicPr>
          <p:nvPr>
            <p:ph type="pic" sz="quarter" idx="4294967295"/>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85799" y="5772151"/>
            <a:ext cx="14058901" cy="4062654"/>
          </a:xfrm>
          <a:solidFill>
            <a:schemeClr val="accent3">
              <a:lumMod val="20000"/>
              <a:lumOff val="80000"/>
            </a:schemeClr>
          </a:solidFill>
        </p:spPr>
      </p:pic>
    </p:spTree>
    <p:extLst>
      <p:ext uri="{BB962C8B-B14F-4D97-AF65-F5344CB8AC3E}">
        <p14:creationId xmlns:p14="http://schemas.microsoft.com/office/powerpoint/2010/main" val="6863848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B9E4F7F-34CA-4E8F-994B-36014BBF2205}"/>
              </a:ext>
            </a:extLst>
          </p:cNvPr>
          <p:cNvSpPr>
            <a:spLocks noGrp="1"/>
          </p:cNvSpPr>
          <p:nvPr>
            <p:ph type="title"/>
          </p:nvPr>
        </p:nvSpPr>
        <p:spPr/>
        <p:txBody>
          <a:bodyPr/>
          <a:lstStyle/>
          <a:p>
            <a:r>
              <a:rPr lang="da-DK" dirty="0"/>
              <a:t>Opfølgning på SEO</a:t>
            </a:r>
          </a:p>
        </p:txBody>
      </p:sp>
      <p:sp>
        <p:nvSpPr>
          <p:cNvPr id="4" name="Pladsholder til indhold 3">
            <a:extLst>
              <a:ext uri="{FF2B5EF4-FFF2-40B4-BE49-F238E27FC236}">
                <a16:creationId xmlns:a16="http://schemas.microsoft.com/office/drawing/2014/main" id="{1F7A449C-E808-413D-AEB6-C748B899DAC3}"/>
              </a:ext>
            </a:extLst>
          </p:cNvPr>
          <p:cNvSpPr>
            <a:spLocks noGrp="1"/>
          </p:cNvSpPr>
          <p:nvPr>
            <p:ph sz="half" idx="1"/>
          </p:nvPr>
        </p:nvSpPr>
        <p:spPr/>
        <p:txBody>
          <a:bodyPr/>
          <a:lstStyle/>
          <a:p>
            <a:r>
              <a:rPr lang="da-DK" sz="3600" dirty="0"/>
              <a:t>Din søgemaskineoptimering er ikke afsluttet, når du har lavet den indledende SEO</a:t>
            </a:r>
          </a:p>
          <a:p>
            <a:r>
              <a:rPr lang="da-DK" sz="3600" dirty="0"/>
              <a:t>Du skal altid løbende følge op på dit SEO arbejde</a:t>
            </a:r>
          </a:p>
          <a:p>
            <a:pPr lvl="1"/>
            <a:r>
              <a:rPr lang="da-DK" sz="3600" dirty="0"/>
              <a:t>Fungerer det efter hensigten?</a:t>
            </a:r>
          </a:p>
          <a:p>
            <a:pPr lvl="1"/>
            <a:r>
              <a:rPr lang="da-DK" sz="3600" dirty="0"/>
              <a:t>Hvor er din placering på søgeresultaterne?</a:t>
            </a:r>
          </a:p>
          <a:p>
            <a:pPr lvl="1"/>
            <a:r>
              <a:rPr lang="da-DK" sz="3600" dirty="0"/>
              <a:t>Er der nogle sider, som ikke får nok trafik?</a:t>
            </a:r>
          </a:p>
          <a:p>
            <a:pPr lvl="2"/>
            <a:r>
              <a:rPr lang="da-DK" sz="3600" dirty="0"/>
              <a:t>Skal de sider ændres eller fjernes? </a:t>
            </a:r>
          </a:p>
          <a:p>
            <a:pPr lvl="2"/>
            <a:r>
              <a:rPr lang="da-DK" sz="3600" dirty="0"/>
              <a:t>Skal du satse på andre søgeord/andet indhold?</a:t>
            </a:r>
          </a:p>
          <a:p>
            <a:r>
              <a:rPr lang="da-DK" sz="3600" dirty="0"/>
              <a:t>Brug de værktøjer, som der findes:</a:t>
            </a:r>
          </a:p>
          <a:p>
            <a:pPr lvl="1"/>
            <a:r>
              <a:rPr lang="da-DK" sz="3600" dirty="0"/>
              <a:t>F.eks. Google Search Console / </a:t>
            </a:r>
            <a:r>
              <a:rPr lang="da-DK" sz="3600" dirty="0" err="1"/>
              <a:t>Keyword</a:t>
            </a:r>
            <a:r>
              <a:rPr lang="da-DK" sz="3600" dirty="0"/>
              <a:t> Planner</a:t>
            </a:r>
          </a:p>
        </p:txBody>
      </p:sp>
      <p:pic>
        <p:nvPicPr>
          <p:cNvPr id="6" name="Pladsholder til billede 5">
            <a:extLst>
              <a:ext uri="{FF2B5EF4-FFF2-40B4-BE49-F238E27FC236}">
                <a16:creationId xmlns:a16="http://schemas.microsoft.com/office/drawing/2014/main" id="{0663125B-3F97-411E-96AC-8244705DC548}"/>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654" b="654"/>
          <a:stretch>
            <a:fillRect/>
          </a:stretch>
        </p:blipFill>
        <p:spPr/>
      </p:pic>
      <p:sp>
        <p:nvSpPr>
          <p:cNvPr id="5" name="Pladsholder til tekst 4">
            <a:extLst>
              <a:ext uri="{FF2B5EF4-FFF2-40B4-BE49-F238E27FC236}">
                <a16:creationId xmlns:a16="http://schemas.microsoft.com/office/drawing/2014/main" id="{9660A055-ACC6-4588-BD7E-88D834D5E9CD}"/>
              </a:ext>
            </a:extLst>
          </p:cNvPr>
          <p:cNvSpPr>
            <a:spLocks noGrp="1"/>
          </p:cNvSpPr>
          <p:nvPr>
            <p:ph type="body" sz="quarter" idx="12"/>
          </p:nvPr>
        </p:nvSpPr>
        <p:spPr/>
        <p:txBody>
          <a:bodyPr/>
          <a:lstStyle/>
          <a:p>
            <a:endParaRPr lang="da-DK"/>
          </a:p>
        </p:txBody>
      </p:sp>
    </p:spTree>
    <p:extLst>
      <p:ext uri="{BB962C8B-B14F-4D97-AF65-F5344CB8AC3E}">
        <p14:creationId xmlns:p14="http://schemas.microsoft.com/office/powerpoint/2010/main" val="2687556334"/>
      </p:ext>
    </p:extLst>
  </p:cSld>
  <p:clrMapOvr>
    <a:masterClrMapping/>
  </p:clrMapOvr>
</p:sld>
</file>

<file path=ppt/theme/theme1.xml><?xml version="1.0" encoding="utf-8"?>
<a:theme xmlns:a="http://schemas.openxmlformats.org/drawingml/2006/main" name="AspIT">
  <a:themeElements>
    <a:clrScheme name="AspIT">
      <a:dk1>
        <a:srgbClr val="000000"/>
      </a:dk1>
      <a:lt1>
        <a:srgbClr val="FFFFFF"/>
      </a:lt1>
      <a:dk2>
        <a:srgbClr val="000000"/>
      </a:dk2>
      <a:lt2>
        <a:srgbClr val="FFFFFF"/>
      </a:lt2>
      <a:accent1>
        <a:srgbClr val="194541"/>
      </a:accent1>
      <a:accent2>
        <a:srgbClr val="FF5747"/>
      </a:accent2>
      <a:accent3>
        <a:srgbClr val="286759"/>
      </a:accent3>
      <a:accent4>
        <a:srgbClr val="919191"/>
      </a:accent4>
      <a:accent5>
        <a:srgbClr val="091918"/>
      </a:accent5>
      <a:accent6>
        <a:srgbClr val="389D88"/>
      </a:accent6>
      <a:hlink>
        <a:srgbClr val="FF5746"/>
      </a:hlink>
      <a:folHlink>
        <a:srgbClr val="FF5746"/>
      </a:folHlink>
    </a:clrScheme>
    <a:fontScheme name="AspIT">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spIT" id="{92F472C1-B45A-4F06-B673-BF3E77CBB7B4}" vid="{8B622855-EF13-4346-A99E-124CA1240397}"/>
    </a:ext>
  </a:extLst>
</a:theme>
</file>

<file path=ppt/theme/theme2.xml><?xml version="1.0" encoding="utf-8"?>
<a:theme xmlns:a="http://schemas.openxmlformats.org/drawingml/2006/main" name="New_Template4">
  <a:themeElements>
    <a:clrScheme name="New_Template4">
      <a:dk1>
        <a:srgbClr val="000000"/>
      </a:dk1>
      <a:lt1>
        <a:srgbClr val="FFFFFF"/>
      </a:lt1>
      <a:dk2>
        <a:srgbClr val="66635F"/>
      </a:dk2>
      <a:lt2>
        <a:srgbClr val="C9C3BA"/>
      </a:lt2>
      <a:accent1>
        <a:srgbClr val="738FAF"/>
      </a:accent1>
      <a:accent2>
        <a:srgbClr val="74B6A8"/>
      </a:accent2>
      <a:accent3>
        <a:srgbClr val="A0AA69"/>
      </a:accent3>
      <a:accent4>
        <a:srgbClr val="CBA968"/>
      </a:accent4>
      <a:accent5>
        <a:srgbClr val="D08A7A"/>
      </a:accent5>
      <a:accent6>
        <a:srgbClr val="9E95A9"/>
      </a:accent6>
      <a:hlink>
        <a:srgbClr val="0000FF"/>
      </a:hlink>
      <a:folHlink>
        <a:srgbClr val="FF00FF"/>
      </a:folHlink>
    </a:clrScheme>
    <a:fontScheme name="New_Template4">
      <a:majorFont>
        <a:latin typeface="IBM Plex Mono"/>
        <a:ea typeface="IBM Plex Mono"/>
        <a:cs typeface="IBM Plex Mono"/>
      </a:majorFont>
      <a:minorFont>
        <a:latin typeface="IBM Plex Mono"/>
        <a:ea typeface="IBM Plex Mono"/>
        <a:cs typeface="IBM Plex Mono"/>
      </a:minorFont>
    </a:fontScheme>
    <a:fmtScheme name="New_Template4">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63500" dist="25400" dir="5400000" rotWithShape="0">
              <a:srgbClr val="000000">
                <a:alpha val="50000"/>
              </a:srgbClr>
            </a:outerShdw>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outerShdw blurRad="635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t">
        <a:spAutoFit/>
      </a:bodyPr>
      <a:lstStyle>
        <a:defPPr marL="0" marR="0" indent="0" algn="l" defTabSz="825500" rtl="0" fontAlgn="auto" latinLnBrk="0" hangingPunct="0">
          <a:lnSpc>
            <a:spcPct val="130000"/>
          </a:lnSpc>
          <a:spcBef>
            <a:spcPts val="2500"/>
          </a:spcBef>
          <a:spcAft>
            <a:spcPts val="0"/>
          </a:spcAft>
          <a:buClrTx/>
          <a:buSzTx/>
          <a:buFontTx/>
          <a:buNone/>
          <a:tabLst/>
          <a:defRPr kumimoji="0" sz="3400" b="0" i="0" u="none" strike="noStrike" cap="none" spc="0" normalizeH="0" baseline="0">
            <a:ln>
              <a:noFill/>
            </a:ln>
            <a:solidFill>
              <a:srgbClr val="66635F"/>
            </a:solidFill>
            <a:effectLst/>
            <a:uFillTx/>
            <a:latin typeface="+mn-lt"/>
            <a:ea typeface="+mn-ea"/>
            <a:cs typeface="+mn-cs"/>
            <a:sym typeface="IBM Plex Mon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41414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414141"/>
            </a:solidFill>
            <a:effectLst/>
            <a:uFillTx/>
            <a:latin typeface="+mn-lt"/>
            <a:ea typeface="+mn-ea"/>
            <a:cs typeface="+mn-cs"/>
            <a:sym typeface="IBM Plex Mon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FD3C2DB04611B4479C4478FF4249EA2B" ma:contentTypeVersion="1" ma:contentTypeDescription="Opret et nyt dokument." ma:contentTypeScope="" ma:versionID="c27ae11b74a3f3955ba12df21c78d963">
  <xsd:schema xmlns:xsd="http://www.w3.org/2001/XMLSchema" xmlns:xs="http://www.w3.org/2001/XMLSchema" xmlns:p="http://schemas.microsoft.com/office/2006/metadata/properties" xmlns:ns1="http://schemas.microsoft.com/sharepoint/v3" targetNamespace="http://schemas.microsoft.com/office/2006/metadata/properties" ma:root="true" ma:fieldsID="2c21ede9bd8455c41f61b3c474074c18"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tartdato for planlægning" ma:description="Startdato for planlægning er en webstedskolonne, der blev oprettet vha. publiceringsfunktionen. Den bruges til at angive den dato og det klokkeslæt, hvor denne side først vil være synlig for besøgende på webstedet." ma:hidden="true" ma:internalName="PublishingStartDate">
      <xsd:simpleType>
        <xsd:restriction base="dms:Unknown"/>
      </xsd:simpleType>
    </xsd:element>
    <xsd:element name="PublishingExpirationDate" ma:index="9" nillable="true" ma:displayName="Slutdato for planlægning" ma:description="Slutdato for planlægning er en webstedskolonne, der blev oprettet vha. publiceringsfunktionen. Den bruges til at angive den dato og det klokkeslæt, hvor denne side ikke længere vil være synlig for besøgende på webstedet."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dhol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E29CE50-1984-4AC6-9E3D-23742348924E}"/>
</file>

<file path=customXml/itemProps2.xml><?xml version="1.0" encoding="utf-8"?>
<ds:datastoreItem xmlns:ds="http://schemas.openxmlformats.org/officeDocument/2006/customXml" ds:itemID="{CB01E699-5C75-45CE-8DD4-B1F3314D2F61}">
  <ds:schemaRefs>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documentManagement/types"/>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CC2D1505-2673-4164-8329-11DDEDB4BF5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AspIT</Template>
  <TotalTime>1555</TotalTime>
  <Words>413</Words>
  <Application>Microsoft Office PowerPoint</Application>
  <PresentationFormat>Brugerdefineret</PresentationFormat>
  <Paragraphs>44</Paragraphs>
  <Slides>7</Slides>
  <Notes>0</Notes>
  <HiddenSlides>0</HiddenSlides>
  <MMClips>1</MMClips>
  <ScaleCrop>false</ScaleCrop>
  <HeadingPairs>
    <vt:vector size="6" baseType="variant">
      <vt:variant>
        <vt:lpstr>Benyttede skrifttyper</vt:lpstr>
      </vt:variant>
      <vt:variant>
        <vt:i4>6</vt:i4>
      </vt:variant>
      <vt:variant>
        <vt:lpstr>Tema</vt:lpstr>
      </vt:variant>
      <vt:variant>
        <vt:i4>1</vt:i4>
      </vt:variant>
      <vt:variant>
        <vt:lpstr>Slidetitler</vt:lpstr>
      </vt:variant>
      <vt:variant>
        <vt:i4>7</vt:i4>
      </vt:variant>
    </vt:vector>
  </HeadingPairs>
  <TitlesOfParts>
    <vt:vector size="14" baseType="lpstr">
      <vt:lpstr>Arial</vt:lpstr>
      <vt:lpstr>Calibri</vt:lpstr>
      <vt:lpstr>Calibri Light</vt:lpstr>
      <vt:lpstr>Helvetica</vt:lpstr>
      <vt:lpstr>Helvetica Neue</vt:lpstr>
      <vt:lpstr>IBM Plex Sans</vt:lpstr>
      <vt:lpstr>AspIT</vt:lpstr>
      <vt:lpstr>SEO</vt:lpstr>
      <vt:lpstr>SEO</vt:lpstr>
      <vt:lpstr>PowerPoint-præsentation</vt:lpstr>
      <vt:lpstr>Find det/de rigtige søgeord</vt:lpstr>
      <vt:lpstr>Find det/de rigtige søgeord</vt:lpstr>
      <vt:lpstr>Find det/de rigtige søgeord</vt:lpstr>
      <vt:lpstr>Opfølgning på SEO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Construction</dc:title>
  <dc:creator>Eskild Enemark</dc:creator>
  <cp:lastModifiedBy>Hanne Lund</cp:lastModifiedBy>
  <cp:revision>108</cp:revision>
  <dcterms:modified xsi:type="dcterms:W3CDTF">2024-03-03T20:36:39Z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0x010100FD3C2DB04611B4479C4478FF4249EA2B</vt:lpwstr>
  </property>
</Properties>
</file>